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0" r:id="rId5"/>
    <p:sldId id="265" r:id="rId6"/>
    <p:sldId id="264" r:id="rId7"/>
    <p:sldId id="270" r:id="rId8"/>
    <p:sldId id="267" r:id="rId9"/>
    <p:sldId id="274" r:id="rId10"/>
    <p:sldId id="262" r:id="rId11"/>
    <p:sldId id="27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39B9-402F-4498-875B-030C61BE008A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No.16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12370" y="365126"/>
            <a:ext cx="7502979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追加で調べたほうがいいこと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1770319"/>
            <a:ext cx="7886700" cy="66720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☞箇条書きで３つ以上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253833" y="2688656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820509" y="2688656"/>
            <a:ext cx="7502979" cy="998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レジュメ制作中に学んだこと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28648" y="3771843"/>
            <a:ext cx="7886700" cy="80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☞箇条書きで３つ以上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53832" y="4740814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11" name="タイトル 3"/>
          <p:cNvSpPr txBox="1">
            <a:spLocks/>
          </p:cNvSpPr>
          <p:nvPr/>
        </p:nvSpPr>
        <p:spPr>
          <a:xfrm>
            <a:off x="918481" y="4740814"/>
            <a:ext cx="7502979" cy="998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他の発表を聞いて学んだこと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コンテンツ プレースホルダー 4"/>
          <p:cNvSpPr txBox="1">
            <a:spLocks/>
          </p:cNvSpPr>
          <p:nvPr/>
        </p:nvSpPr>
        <p:spPr>
          <a:xfrm>
            <a:off x="628648" y="5858893"/>
            <a:ext cx="7886700" cy="667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☞箇条書きで３つ以上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2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今日の提出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19804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プリント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No.16</a:t>
            </a:r>
          </a:p>
          <a:p>
            <a:pPr lvl="1"/>
            <a:r>
              <a:rPr lang="ja-JP" altLang="en-US" sz="3200" dirty="0" smtClean="0"/>
              <a:t>書ききれなかった人は明日でもよい</a:t>
            </a:r>
            <a:endParaRPr lang="en-US" altLang="ja-JP" sz="32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情報カード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3200" dirty="0" smtClean="0"/>
              <a:t>調べたこと・発表メモは書いておく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58318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１．発表の準備をしよう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dirty="0" smtClean="0">
                <a:solidFill>
                  <a:srgbClr val="FF0000"/>
                </a:solidFill>
              </a:rPr>
              <a:t>【</a:t>
            </a:r>
            <a:r>
              <a:rPr lang="ja-JP" altLang="en-US" sz="5400" dirty="0">
                <a:solidFill>
                  <a:srgbClr val="FF0000"/>
                </a:solidFill>
              </a:rPr>
              <a:t>発表</a:t>
            </a:r>
            <a:r>
              <a:rPr lang="ja-JP" altLang="en-US" sz="5400" dirty="0" smtClean="0">
                <a:solidFill>
                  <a:srgbClr val="FF0000"/>
                </a:solidFill>
              </a:rPr>
              <a:t>の手順</a:t>
            </a:r>
            <a:r>
              <a:rPr lang="en-US" altLang="ja-JP" sz="5400" dirty="0" smtClean="0">
                <a:solidFill>
                  <a:srgbClr val="FF0000"/>
                </a:solidFill>
              </a:rPr>
              <a:t>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1825625"/>
            <a:ext cx="8167007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少人数グループ（６～</a:t>
            </a:r>
            <a:r>
              <a:rPr lang="ja-JP" altLang="en-US" dirty="0" smtClean="0">
                <a:solidFill>
                  <a:srgbClr val="FF0000"/>
                </a:solidFill>
              </a:rPr>
              <a:t>７人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）の中で発表します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高</a:t>
            </a:r>
            <a:r>
              <a:rPr lang="en-US" altLang="ja-JP" dirty="0"/>
              <a:t>2</a:t>
            </a:r>
            <a:r>
              <a:rPr lang="ja-JP" altLang="en-US" dirty="0" smtClean="0"/>
              <a:t>はゼミ単位での発表となります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高</a:t>
            </a:r>
            <a:r>
              <a:rPr kumimoji="1" lang="en-US" altLang="ja-JP" dirty="0"/>
              <a:t>1</a:t>
            </a:r>
            <a:r>
              <a:rPr kumimoji="1" lang="ja-JP" altLang="en-US" dirty="0" smtClean="0"/>
              <a:t>は当日グループを発表します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分以内で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グループ</a:t>
            </a:r>
            <a:r>
              <a:rPr lang="ja-JP" altLang="en-US" dirty="0" smtClean="0"/>
              <a:t>の</a:t>
            </a:r>
            <a:r>
              <a:rPr lang="ja-JP" altLang="en-US" dirty="0"/>
              <a:t>手元</a:t>
            </a:r>
            <a:r>
              <a:rPr lang="ja-JP" altLang="en-US" dirty="0" smtClean="0"/>
              <a:t>にはレジュメ原稿を配布します</a:t>
            </a:r>
            <a:endParaRPr lang="en-US" altLang="ja-JP" dirty="0" smtClean="0"/>
          </a:p>
          <a:p>
            <a:pPr lvl="1"/>
            <a:r>
              <a:rPr lang="ja-JP" altLang="en-US" dirty="0"/>
              <a:t>発表</a:t>
            </a:r>
            <a:r>
              <a:rPr lang="ja-JP" altLang="en-US" dirty="0" smtClean="0"/>
              <a:t>は若い番号から順番に行います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データ</a:t>
            </a:r>
            <a:r>
              <a:rPr lang="ja-JP" altLang="en-US" dirty="0" smtClean="0">
                <a:solidFill>
                  <a:srgbClr val="FF0000"/>
                </a:solidFill>
              </a:rPr>
              <a:t>をダウンロードしておいてください（</a:t>
            </a:r>
            <a:r>
              <a:rPr lang="en-US" altLang="ja-JP" dirty="0" smtClean="0">
                <a:solidFill>
                  <a:srgbClr val="FF0000"/>
                </a:solidFill>
              </a:rPr>
              <a:t>K1</a:t>
            </a:r>
            <a:r>
              <a:rPr lang="ja-JP" altLang="en-US" dirty="0" smtClean="0">
                <a:solidFill>
                  <a:srgbClr val="FF0000"/>
                </a:solidFill>
              </a:rPr>
              <a:t>用）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クラッシー→コンテンツボックス→高</a:t>
            </a:r>
            <a:r>
              <a:rPr lang="en-US" altLang="ja-JP" dirty="0" smtClean="0"/>
              <a:t>1</a:t>
            </a:r>
            <a:r>
              <a:rPr lang="ja-JP" altLang="en-US" dirty="0" smtClean="0"/>
              <a:t>探究科へ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ダウンロードしたら「</a:t>
            </a:r>
            <a:r>
              <a:rPr lang="en-US" altLang="ja-JP" dirty="0" err="1" smtClean="0"/>
              <a:t>ibooks</a:t>
            </a:r>
            <a:r>
              <a:rPr lang="ja-JP" altLang="en-US" dirty="0" smtClean="0"/>
              <a:t>で</a:t>
            </a:r>
            <a:r>
              <a:rPr lang="ja-JP" altLang="en-US" dirty="0"/>
              <a:t>開</a:t>
            </a:r>
            <a:r>
              <a:rPr lang="ja-JP" altLang="en-US" dirty="0" smtClean="0"/>
              <a:t>く」を選択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092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699135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自分が工夫したところを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アピール</a:t>
            </a:r>
            <a:r>
              <a:rPr lang="ja-JP" altLang="en-US" dirty="0" smtClean="0">
                <a:solidFill>
                  <a:srgbClr val="FF0000"/>
                </a:solidFill>
              </a:rPr>
              <a:t>してくださ</a:t>
            </a:r>
            <a:r>
              <a:rPr lang="ja-JP" altLang="en-US" dirty="0">
                <a:solidFill>
                  <a:srgbClr val="FF0000"/>
                </a:solidFill>
              </a:rPr>
              <a:t>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268827"/>
              </p:ext>
            </p:extLst>
          </p:nvPr>
        </p:nvGraphicFramePr>
        <p:xfrm>
          <a:off x="628650" y="2380796"/>
          <a:ext cx="7886700" cy="201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0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28650" y="2380796"/>
            <a:ext cx="31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☞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行以上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0" y="4667084"/>
            <a:ext cx="7598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記入のヒント！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・問いの立て方、</a:t>
            </a:r>
            <a:r>
              <a:rPr kumimoji="1" lang="ja-JP" altLang="en-US" sz="2400" dirty="0" smtClean="0"/>
              <a:t>調べ方、まとめ方の工夫を書くと</a:t>
            </a:r>
            <a:r>
              <a:rPr lang="ja-JP" altLang="en-US" sz="2400" dirty="0" smtClean="0"/>
              <a:t>いい</a:t>
            </a:r>
            <a:r>
              <a:rPr lang="ja-JP" altLang="en-US" sz="2400" dirty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83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自分の発表に対し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想定される質問と答えを３つ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881504"/>
              </p:ext>
            </p:extLst>
          </p:nvPr>
        </p:nvGraphicFramePr>
        <p:xfrm>
          <a:off x="628650" y="1825625"/>
          <a:ext cx="7886700" cy="2656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想定される質問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質問への答え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704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２．発表をしよう！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発表しよう！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24543" y="1592718"/>
            <a:ext cx="8479971" cy="4906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発表は一人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</a:t>
            </a:r>
            <a:r>
              <a:rPr kumimoji="1" lang="ja-JP" altLang="en-US" dirty="0" smtClean="0"/>
              <a:t>（全体で時間をそろえて実施）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番号の若い人から順に発表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レジュメを</a:t>
            </a:r>
            <a:r>
              <a:rPr lang="ja-JP" altLang="en-US" dirty="0"/>
              <a:t>提出</a:t>
            </a:r>
            <a:r>
              <a:rPr lang="ja-JP" altLang="en-US" dirty="0" smtClean="0"/>
              <a:t>できていない</a:t>
            </a:r>
            <a:r>
              <a:rPr lang="ja-JP" altLang="en-US" dirty="0"/>
              <a:t>人</a:t>
            </a:r>
            <a:r>
              <a:rPr lang="ja-JP" altLang="en-US" dirty="0" smtClean="0"/>
              <a:t>は調べた範囲まで発表</a:t>
            </a:r>
            <a:endParaRPr lang="en-US" altLang="ja-JP" dirty="0" smtClean="0"/>
          </a:p>
          <a:p>
            <a:pPr lvl="1"/>
            <a:r>
              <a:rPr lang="ja-JP" altLang="en-US" dirty="0"/>
              <a:t>自分</a:t>
            </a:r>
            <a:r>
              <a:rPr lang="ja-JP" altLang="en-US" dirty="0" smtClean="0"/>
              <a:t>にされた質問・解答も記入する（</a:t>
            </a:r>
            <a:r>
              <a:rPr lang="en-US" altLang="ja-JP" dirty="0" smtClean="0"/>
              <a:t>STEP1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が終わったら（１分）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ワークシートに質問を一つ書く（</a:t>
            </a:r>
            <a:r>
              <a:rPr lang="en-US" altLang="ja-JP" dirty="0" smtClean="0"/>
              <a:t>STEP2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共通</a:t>
            </a:r>
            <a:r>
              <a:rPr lang="ja-JP" altLang="en-US" dirty="0"/>
              <a:t>　相互評価する（各項目</a:t>
            </a:r>
            <a:r>
              <a:rPr lang="en-US" altLang="ja-JP" dirty="0"/>
              <a:t>3</a:t>
            </a:r>
            <a:r>
              <a:rPr lang="ja-JP" altLang="en-US" dirty="0"/>
              <a:t>点満点</a:t>
            </a:r>
            <a:r>
              <a:rPr lang="ja-JP" altLang="en-US" dirty="0" smtClean="0"/>
              <a:t>）・</a:t>
            </a:r>
            <a:r>
              <a:rPr lang="en-US" altLang="ja-JP" dirty="0" smtClean="0"/>
              <a:t>STEP3</a:t>
            </a:r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①</a:t>
            </a:r>
            <a:r>
              <a:rPr lang="ja-JP" altLang="en-US" dirty="0"/>
              <a:t>問い着眼点　②レジュメ　③発表　</a:t>
            </a:r>
            <a:r>
              <a:rPr lang="ja-JP" altLang="en-US" dirty="0" smtClean="0"/>
              <a:t>合計</a:t>
            </a:r>
            <a:r>
              <a:rPr lang="en-US" altLang="ja-JP" dirty="0" smtClean="0"/>
              <a:t>9</a:t>
            </a:r>
            <a:r>
              <a:rPr lang="ja-JP" altLang="en-US" dirty="0" smtClean="0"/>
              <a:t>点満点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合図に従い次の人が発表する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831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他の人の発表に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つずつ</a:t>
            </a:r>
            <a:r>
              <a:rPr kumimoji="1" lang="ja-JP" altLang="en-US" dirty="0" smtClean="0">
                <a:solidFill>
                  <a:srgbClr val="FF0000"/>
                </a:solidFill>
              </a:rPr>
              <a:t>質問を考えよう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50407"/>
              </p:ext>
            </p:extLst>
          </p:nvPr>
        </p:nvGraphicFramePr>
        <p:xfrm>
          <a:off x="628650" y="1825625"/>
          <a:ext cx="7886700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発表のタイトル（発表者）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自分が考えた質問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３．振り返ろう！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5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253</Words>
  <Application>Microsoft Office PowerPoint</Application>
  <PresentationFormat>画面に合わせる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１．発表の準備をしよう</vt:lpstr>
      <vt:lpstr>【発表の手順】</vt:lpstr>
      <vt:lpstr>自分が工夫したところを アピールしてください</vt:lpstr>
      <vt:lpstr>自分の発表に対し 　想定される質問と答えを３つ</vt:lpstr>
      <vt:lpstr>２．発表をしよう！</vt:lpstr>
      <vt:lpstr>発表しよう！</vt:lpstr>
      <vt:lpstr>他の人の発表に 1つずつ質問を考えよう</vt:lpstr>
      <vt:lpstr>３．振り返ろう！</vt:lpstr>
      <vt:lpstr>　追加で調べたほうがいいこと</vt:lpstr>
      <vt:lpstr>【今日の提出】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22</cp:revision>
  <dcterms:created xsi:type="dcterms:W3CDTF">2017-08-31T22:48:23Z</dcterms:created>
  <dcterms:modified xsi:type="dcterms:W3CDTF">2018-03-19T00:57:48Z</dcterms:modified>
</cp:coreProperties>
</file>