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6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8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5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2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78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42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1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87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69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9ADD-6201-47C1-84ED-BE6EA58C7C01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3302-F7D7-4D27-AD25-4C4C00C14A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90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08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教材</a:t>
            </a:r>
            <a:r>
              <a:rPr lang="en-US" altLang="ja-JP" sz="3600" dirty="0" smtClean="0"/>
              <a:t>No.02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733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自分ってどんな人？（前回）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4734" y="1499016"/>
            <a:ext cx="8424473" cy="523156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3855027" y="37511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私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299539" y="553350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東京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2357004" y="4633912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旅行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382509" y="374960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休日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357004" y="37511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好き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5433579" y="469568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コメダ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814301" y="469568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子ども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2264735" y="5533506"/>
            <a:ext cx="1141751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知らない町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207646" y="283776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麺類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745549" y="198704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抹茶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051212" y="28683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甘</a:t>
            </a:r>
            <a:r>
              <a:rPr lang="ja-JP" altLang="en-US" dirty="0" smtClean="0"/>
              <a:t>い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051212" y="4589318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犬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1051212" y="374960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泳ぐ</a:t>
            </a:r>
            <a:endParaRPr kumimoji="1" lang="ja-JP" altLang="en-US" dirty="0"/>
          </a:p>
        </p:txBody>
      </p:sp>
      <p:cxnSp>
        <p:nvCxnSpPr>
          <p:cNvPr id="18" name="直線コネクタ 17"/>
          <p:cNvCxnSpPr>
            <a:stCxn id="8" idx="6"/>
            <a:endCxn id="3" idx="2"/>
          </p:cNvCxnSpPr>
          <p:nvPr/>
        </p:nvCxnSpPr>
        <p:spPr>
          <a:xfrm>
            <a:off x="3406486" y="4094018"/>
            <a:ext cx="44854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8" idx="2"/>
          </p:cNvCxnSpPr>
          <p:nvPr/>
        </p:nvCxnSpPr>
        <p:spPr>
          <a:xfrm>
            <a:off x="2077537" y="4094018"/>
            <a:ext cx="279467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8" idx="0"/>
          </p:cNvCxnSpPr>
          <p:nvPr/>
        </p:nvCxnSpPr>
        <p:spPr>
          <a:xfrm flipV="1">
            <a:off x="2881745" y="3554124"/>
            <a:ext cx="19269" cy="1969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216179" y="2673328"/>
            <a:ext cx="176686" cy="1949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8" idx="1"/>
          </p:cNvCxnSpPr>
          <p:nvPr/>
        </p:nvCxnSpPr>
        <p:spPr>
          <a:xfrm>
            <a:off x="1816194" y="3536886"/>
            <a:ext cx="694503" cy="31466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2077537" y="4411077"/>
            <a:ext cx="588274" cy="32068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35610" y="4456668"/>
            <a:ext cx="0" cy="1772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endCxn id="11" idx="0"/>
          </p:cNvCxnSpPr>
          <p:nvPr/>
        </p:nvCxnSpPr>
        <p:spPr>
          <a:xfrm>
            <a:off x="2835610" y="5319712"/>
            <a:ext cx="1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904509" y="4113285"/>
            <a:ext cx="448541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924843" y="4653179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出張</a:t>
            </a:r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5382509" y="274242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だらだら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975950" y="55074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柴犬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1500690" y="5275118"/>
            <a:ext cx="1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907250" y="4456668"/>
            <a:ext cx="51070" cy="2390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endCxn id="36" idx="4"/>
          </p:cNvCxnSpPr>
          <p:nvPr/>
        </p:nvCxnSpPr>
        <p:spPr>
          <a:xfrm flipV="1">
            <a:off x="5815364" y="3428225"/>
            <a:ext cx="91886" cy="3056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431991" y="4113285"/>
            <a:ext cx="659925" cy="618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endCxn id="5" idx="0"/>
          </p:cNvCxnSpPr>
          <p:nvPr/>
        </p:nvCxnSpPr>
        <p:spPr>
          <a:xfrm>
            <a:off x="4623400" y="5319712"/>
            <a:ext cx="200880" cy="213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35" idx="0"/>
          </p:cNvCxnSpPr>
          <p:nvPr/>
        </p:nvCxnSpPr>
        <p:spPr>
          <a:xfrm>
            <a:off x="4405754" y="4435403"/>
            <a:ext cx="43830" cy="217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5382509" y="1837581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ほしい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3855027" y="1873657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キャンプ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881013" y="2868324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やりたい</a:t>
            </a:r>
            <a:endParaRPr kumimoji="1" lang="ja-JP" altLang="en-US" dirty="0"/>
          </a:p>
        </p:txBody>
      </p:sp>
      <p:sp>
        <p:nvSpPr>
          <p:cNvPr id="53" name="円/楕円 52"/>
          <p:cNvSpPr/>
          <p:nvPr/>
        </p:nvSpPr>
        <p:spPr>
          <a:xfrm>
            <a:off x="7132512" y="3750489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本屋</a:t>
            </a:r>
            <a:endParaRPr kumimoji="1" lang="ja-JP" altLang="en-US" dirty="0"/>
          </a:p>
        </p:txBody>
      </p:sp>
      <p:cxnSp>
        <p:nvCxnSpPr>
          <p:cNvPr id="54" name="直線コネクタ 53"/>
          <p:cNvCxnSpPr>
            <a:endCxn id="53" idx="2"/>
          </p:cNvCxnSpPr>
          <p:nvPr/>
        </p:nvCxnSpPr>
        <p:spPr>
          <a:xfrm flipV="1">
            <a:off x="6431991" y="4093389"/>
            <a:ext cx="700521" cy="11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299539" y="3554124"/>
            <a:ext cx="49016" cy="22523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4256669" y="2616984"/>
            <a:ext cx="91886" cy="3056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" idx="7"/>
          </p:cNvCxnSpPr>
          <p:nvPr/>
        </p:nvCxnSpPr>
        <p:spPr>
          <a:xfrm flipV="1">
            <a:off x="4750816" y="2428893"/>
            <a:ext cx="786673" cy="142265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439139" y="2168083"/>
            <a:ext cx="700521" cy="117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>
          <a:xfrm>
            <a:off x="7132650" y="179761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時間</a:t>
            </a:r>
            <a:endParaRPr kumimoji="1"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2981180" y="2309163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文房具</a:t>
            </a:r>
            <a:endParaRPr kumimoji="1" lang="ja-JP" altLang="en-US" dirty="0"/>
          </a:p>
        </p:txBody>
      </p:sp>
      <p:cxnSp>
        <p:nvCxnSpPr>
          <p:cNvPr id="65" name="直線コネクタ 64"/>
          <p:cNvCxnSpPr>
            <a:stCxn id="8" idx="7"/>
          </p:cNvCxnSpPr>
          <p:nvPr/>
        </p:nvCxnSpPr>
        <p:spPr>
          <a:xfrm flipV="1">
            <a:off x="3252793" y="3008161"/>
            <a:ext cx="253128" cy="8433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293364" y="3477250"/>
            <a:ext cx="520937" cy="38950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円/楕円 68"/>
          <p:cNvSpPr/>
          <p:nvPr/>
        </p:nvSpPr>
        <p:spPr>
          <a:xfrm>
            <a:off x="6614919" y="285108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均</a:t>
            </a:r>
            <a:endParaRPr kumimoji="1" lang="ja-JP" altLang="en-US" dirty="0"/>
          </a:p>
        </p:txBody>
      </p:sp>
      <p:sp>
        <p:nvSpPr>
          <p:cNvPr id="70" name="円/楕円 69"/>
          <p:cNvSpPr/>
          <p:nvPr/>
        </p:nvSpPr>
        <p:spPr>
          <a:xfrm>
            <a:off x="5531104" y="5533506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回数券</a:t>
            </a:r>
            <a:endParaRPr kumimoji="1" lang="ja-JP" altLang="en-US" dirty="0"/>
          </a:p>
        </p:txBody>
      </p:sp>
      <p:cxnSp>
        <p:nvCxnSpPr>
          <p:cNvPr id="71" name="直線コネクタ 70"/>
          <p:cNvCxnSpPr/>
          <p:nvPr/>
        </p:nvCxnSpPr>
        <p:spPr>
          <a:xfrm>
            <a:off x="6040529" y="5366132"/>
            <a:ext cx="15316" cy="1412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endCxn id="76" idx="0"/>
          </p:cNvCxnSpPr>
          <p:nvPr/>
        </p:nvCxnSpPr>
        <p:spPr>
          <a:xfrm>
            <a:off x="3300069" y="5177114"/>
            <a:ext cx="554958" cy="69880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円/楕円 75"/>
          <p:cNvSpPr/>
          <p:nvPr/>
        </p:nvSpPr>
        <p:spPr>
          <a:xfrm>
            <a:off x="3330286" y="5875915"/>
            <a:ext cx="1049482" cy="685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沖縄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箇条書きで整理する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気分転換はコメダ珈琲のひと時、回数券も購入</a:t>
            </a:r>
            <a:endParaRPr kumimoji="1" lang="en-US" altLang="ja-JP" dirty="0" smtClean="0"/>
          </a:p>
          <a:p>
            <a:r>
              <a:rPr lang="ja-JP" altLang="en-US" dirty="0"/>
              <a:t>甘</a:t>
            </a:r>
            <a:r>
              <a:rPr lang="ja-JP" altLang="en-US" dirty="0" smtClean="0"/>
              <a:t>いものも好き、コンビニの抹茶系は必ず購入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STEP1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217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周りからの評価は？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（他人から見た自分）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099584"/>
              </p:ext>
            </p:extLst>
          </p:nvPr>
        </p:nvGraphicFramePr>
        <p:xfrm>
          <a:off x="628650" y="1825625"/>
          <a:ext cx="7886700" cy="3169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ほめられたこと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叱られたこと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・やさしいところ</a:t>
                      </a:r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・こどもっぽい</a:t>
                      </a:r>
                      <a:r>
                        <a:rPr kumimoji="1" lang="ja-JP" altLang="en-US" sz="2400" dirty="0" smtClean="0"/>
                        <a:t>と言われる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STEP2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343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文章</a:t>
            </a:r>
            <a:r>
              <a:rPr lang="ja-JP" altLang="en-US" dirty="0" smtClean="0">
                <a:solidFill>
                  <a:srgbClr val="FF0000"/>
                </a:solidFill>
              </a:rPr>
              <a:t>でまとめよ</a:t>
            </a:r>
            <a:r>
              <a:rPr lang="ja-JP" altLang="en-US" dirty="0">
                <a:solidFill>
                  <a:srgbClr val="FF0000"/>
                </a:solidFill>
              </a:rPr>
              <a:t>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dirty="0"/>
              <a:t>一文は短く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☞　</a:t>
            </a:r>
            <a:r>
              <a:rPr lang="en-US" altLang="ja-JP" dirty="0" smtClean="0"/>
              <a:t>×</a:t>
            </a:r>
            <a:r>
              <a:rPr lang="ja-JP" altLang="en-US" dirty="0" err="1" smtClean="0"/>
              <a:t>～で～で</a:t>
            </a:r>
            <a:r>
              <a:rPr lang="ja-JP" altLang="en-US" dirty="0" smtClean="0"/>
              <a:t>・・・と続く文　　〇。を早くに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/>
              <a:t>抽象的</a:t>
            </a:r>
            <a:r>
              <a:rPr lang="ja-JP" altLang="en-US" dirty="0"/>
              <a:t>では伝わらない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☞出来事は５Ｗ１Ｈを書くと具体的になる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/>
              <a:t>事実は過去形で書かれる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☞過去のエピソードから今の自分を紹介しよう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STEP3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8145" y="5174673"/>
            <a:ext cx="7523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タイトル不要、４００字程度を目指そう！！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6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自己</a:t>
            </a:r>
            <a:r>
              <a:rPr lang="ja-JP" altLang="en-US" dirty="0">
                <a:solidFill>
                  <a:srgbClr val="FF0000"/>
                </a:solidFill>
              </a:rPr>
              <a:t>紹介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ja-JP" altLang="en-US" dirty="0">
                <a:solidFill>
                  <a:srgbClr val="FF0000"/>
                </a:solidFill>
              </a:rPr>
              <a:t>交換</a:t>
            </a:r>
            <a:r>
              <a:rPr lang="ja-JP" altLang="en-US" dirty="0" smtClean="0">
                <a:solidFill>
                  <a:srgbClr val="FF0000"/>
                </a:solidFill>
              </a:rPr>
              <a:t>しよう！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998230"/>
          </a:xfrm>
        </p:spPr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からグループに分かれよう！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お互いの自己紹介を時計回りに回覧し、自分の名前と感想・意見を書こう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STEP4</a:t>
            </a:r>
            <a:endParaRPr kumimoji="1"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78615"/>
              </p:ext>
            </p:extLst>
          </p:nvPr>
        </p:nvGraphicFramePr>
        <p:xfrm>
          <a:off x="713509" y="3958791"/>
          <a:ext cx="7526482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4446"/>
                <a:gridCol w="590203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名前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感想・意見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38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振り返</a:t>
            </a:r>
            <a:r>
              <a:rPr lang="ja-JP" altLang="en-US" dirty="0" smtClean="0">
                <a:solidFill>
                  <a:srgbClr val="FF0000"/>
                </a:solidFill>
              </a:rPr>
              <a:t>り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979920"/>
          </a:xfrm>
        </p:spPr>
        <p:txBody>
          <a:bodyPr/>
          <a:lstStyle/>
          <a:p>
            <a:r>
              <a:rPr kumimoji="1" lang="ja-JP" altLang="en-US" dirty="0" smtClean="0"/>
              <a:t>Ｎｏ．２の授業で学んだこと（知ったこと・考えたこと）を書いてください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59773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STEP5</a:t>
            </a:r>
            <a:endParaRPr kumimoji="1"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85392"/>
              </p:ext>
            </p:extLst>
          </p:nvPr>
        </p:nvGraphicFramePr>
        <p:xfrm>
          <a:off x="628649" y="3069936"/>
          <a:ext cx="7361959" cy="260350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361959"/>
              </a:tblGrid>
              <a:tr h="260350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・箇条書きで３つ以上書こう！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1415</TotalTime>
  <Words>167</Words>
  <Application>Microsoft Office PowerPoint</Application>
  <PresentationFormat>画面に合わせる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Wingdings</vt:lpstr>
      <vt:lpstr>Office テーマ</vt:lpstr>
      <vt:lpstr>探究科スライド</vt:lpstr>
      <vt:lpstr>自分ってどんな人？（前回）</vt:lpstr>
      <vt:lpstr>箇条書きで整理する</vt:lpstr>
      <vt:lpstr>周りからの評価は？ （他人から見た自分）</vt:lpstr>
      <vt:lpstr>文章でまとめよう</vt:lpstr>
      <vt:lpstr>自己紹介を交換しよう！</vt:lpstr>
      <vt:lpstr>振り返り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29</cp:revision>
  <dcterms:created xsi:type="dcterms:W3CDTF">2017-04-14T03:22:23Z</dcterms:created>
  <dcterms:modified xsi:type="dcterms:W3CDTF">2017-12-31T09:53:17Z</dcterms:modified>
</cp:coreProperties>
</file>