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9" r:id="rId5"/>
    <p:sldId id="264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56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0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80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68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64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63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0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71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15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6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2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No.10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583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１．２学期前半のプロジェクト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5142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１．テーマ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ja-JP" dirty="0" smtClean="0"/>
              <a:t>・</a:t>
            </a:r>
            <a:r>
              <a:rPr lang="ja-JP" altLang="ja-JP" dirty="0"/>
              <a:t>自分で「誰かのために何か行動する」プロジェクトを企画し</a:t>
            </a:r>
            <a:r>
              <a:rPr lang="ja-JP" altLang="ja-JP" dirty="0" smtClean="0"/>
              <a:t>、チャリティ</a:t>
            </a:r>
            <a:r>
              <a:rPr lang="ja-JP" altLang="ja-JP" dirty="0"/>
              <a:t>・デーで実際に実行する。</a:t>
            </a:r>
            <a:endParaRPr kumimoji="1"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28650" y="3552254"/>
            <a:ext cx="7886700" cy="28693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テーマの例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使わない服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チェリティで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集めて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途上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国に送るプロジェクトに送る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東日本大震災の被災地の企業の商品を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仕入れて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チャリティで紹介・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販売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復興に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地域で活動する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NPO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団体に取材し、その活動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紹介し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広報に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5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プロジェクトの流れ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868971"/>
              </p:ext>
            </p:extLst>
          </p:nvPr>
        </p:nvGraphicFramePr>
        <p:xfrm>
          <a:off x="126393" y="1690689"/>
          <a:ext cx="8891213" cy="42672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132085"/>
                <a:gridCol w="67591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①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企画説明・</a:t>
                      </a: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調査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②調査２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③企画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④発表・相互評価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⑤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実行準備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⑥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⑦振り返り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企画説明・社会にどんなプロジェクトがあるか調べる（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ボランティアとして行動している人の話を聞く（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・個人でプロジェクトを企画する（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・企画したプロジェクトをポスターにまとめる（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・ポスターで発表・相互評価をする（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時間）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相互評価・実現可能性など審査し、プロジェクトを数案に絞る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プロジェクトごとのチームに分かれ、実行する準備（掲示物作成・仕入れなど）を行う（</a:t>
                      </a:r>
                      <a:r>
                        <a:rPr lang="en-US" sz="2000" kern="100" dirty="0">
                          <a:effectLst/>
                        </a:rPr>
                        <a:t>2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チャリティ・デーで実行する（募金、販売、掲示など）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・チーム・個人で振り返りをする（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 smtClean="0">
                          <a:effectLst/>
                        </a:rPr>
                        <a:t>時間</a:t>
                      </a:r>
                      <a:r>
                        <a:rPr lang="ja-JP" altLang="en-US" sz="2000" kern="100" dirty="0" smtClean="0">
                          <a:effectLst/>
                        </a:rPr>
                        <a:t>）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628650" y="204700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668479" y="261601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668479" y="5366614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670213" y="477533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68479" y="4143842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671945" y="3403240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15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参考：ポスターの評価観点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提出</a:t>
            </a:r>
            <a:r>
              <a:rPr kumimoji="1" lang="ja-JP" altLang="en-US" dirty="0" smtClean="0"/>
              <a:t>：期限内に提出したか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項目</a:t>
            </a:r>
            <a:r>
              <a:rPr lang="ja-JP" altLang="en-US" dirty="0" smtClean="0"/>
              <a:t>：</a:t>
            </a:r>
            <a:r>
              <a:rPr lang="en-US" altLang="ja-JP" dirty="0" smtClean="0"/>
              <a:t>3</a:t>
            </a:r>
            <a:r>
              <a:rPr lang="ja-JP" altLang="en-US" dirty="0" smtClean="0"/>
              <a:t>項目（概要・手順・アピール）があるか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清書</a:t>
            </a:r>
            <a:r>
              <a:rPr kumimoji="1" lang="ja-JP" altLang="en-US" dirty="0" smtClean="0"/>
              <a:t>：マジックで買いているか？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内容</a:t>
            </a:r>
            <a:r>
              <a:rPr kumimoji="1" lang="ja-JP" altLang="en-US" dirty="0" smtClean="0"/>
              <a:t>：内容のボリューム・わかりやすい説明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工夫</a:t>
            </a:r>
            <a:r>
              <a:rPr lang="ja-JP" altLang="en-US" dirty="0" smtClean="0"/>
              <a:t>：色使い、図、写真などの見やすさの工夫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具体性</a:t>
            </a:r>
            <a:r>
              <a:rPr lang="ja-JP" altLang="en-US" dirty="0" smtClean="0"/>
              <a:t>：連携先が明確ですぐ実施可能か？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144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１．ポスターを評価しよう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17072" y="1825625"/>
            <a:ext cx="7471064" cy="9144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自分が</a:t>
            </a:r>
            <a:r>
              <a:rPr kumimoji="1" lang="ja-JP" altLang="en-US" dirty="0" smtClean="0">
                <a:solidFill>
                  <a:srgbClr val="FF0000"/>
                </a:solidFill>
              </a:rPr>
              <a:t>「関わってみたい、協力したいプロジェクト」</a:t>
            </a:r>
            <a:r>
              <a:rPr kumimoji="1" lang="ja-JP" altLang="en-US" dirty="0" smtClean="0"/>
              <a:t>のポスター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枚を表にメモしましょう。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2736" y="1825625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STEP2</a:t>
            </a:r>
            <a:endParaRPr lang="ja-JP" altLang="en-US" sz="40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730830"/>
              </p:ext>
            </p:extLst>
          </p:nvPr>
        </p:nvGraphicFramePr>
        <p:xfrm>
          <a:off x="72736" y="3040133"/>
          <a:ext cx="8707582" cy="1828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75109"/>
                <a:gridCol w="859324"/>
                <a:gridCol w="1018326"/>
                <a:gridCol w="4654823"/>
              </a:tblGrid>
              <a:tr h="434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プロジェクト名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（例）被災地に募金しよう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名前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 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部門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（例）募金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目に留まった理由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（例）企画にオリジナリティがあったから</a:t>
                      </a:r>
                      <a:endParaRPr lang="ja-JP" sz="1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510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3751119" y="4982004"/>
            <a:ext cx="51642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2400" dirty="0">
                <a:latin typeface="+mn-ea"/>
                <a:cs typeface="Times New Roman" panose="02020603050405020304" pitchFamily="18" charset="0"/>
              </a:rPr>
              <a:t>☞理由は</a:t>
            </a:r>
            <a:r>
              <a:rPr lang="en-US" altLang="ja-JP" sz="24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ja-JP" altLang="ja-JP" sz="2400" dirty="0">
                <a:latin typeface="+mn-ea"/>
                <a:cs typeface="Times New Roman" panose="02020603050405020304" pitchFamily="18" charset="0"/>
              </a:rPr>
              <a:t>行程度でよいが、何がどのようによいと思ったかを明確に書くこと</a:t>
            </a:r>
            <a:endParaRPr lang="ja-JP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6327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２．ポスターを研究・分析しよう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9808" y="1825625"/>
            <a:ext cx="7434695" cy="927966"/>
          </a:xfrm>
        </p:spPr>
        <p:txBody>
          <a:bodyPr/>
          <a:lstStyle/>
          <a:p>
            <a:r>
              <a:rPr kumimoji="1" lang="ja-JP" altLang="en-US" dirty="0" smtClean="0"/>
              <a:t>１で選んだ１０枚から</a:t>
            </a:r>
            <a:r>
              <a:rPr kumimoji="1" lang="ja-JP" altLang="en-US" dirty="0" smtClean="0">
                <a:solidFill>
                  <a:srgbClr val="FF0000"/>
                </a:solidFill>
              </a:rPr>
              <a:t>「やってみたいプロジェクトベスト１０」</a:t>
            </a:r>
            <a:r>
              <a:rPr kumimoji="1" lang="ja-JP" altLang="en-US" dirty="0" smtClean="0"/>
              <a:t>を選び、分析・評価しよう。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2736" y="1825625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STEP2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588117"/>
              </p:ext>
            </p:extLst>
          </p:nvPr>
        </p:nvGraphicFramePr>
        <p:xfrm>
          <a:off x="223404" y="2888527"/>
          <a:ext cx="8697191" cy="335280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2161310"/>
                <a:gridCol w="6535881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タイトル（名前）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優れている点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自分が評価した点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・箇条書き</a:t>
                      </a:r>
                      <a:r>
                        <a:rPr lang="en-US" sz="2000" kern="100" dirty="0">
                          <a:effectLst/>
                        </a:rPr>
                        <a:t>3</a:t>
                      </a:r>
                      <a:r>
                        <a:rPr lang="ja-JP" sz="2000" kern="100" dirty="0">
                          <a:effectLst/>
                        </a:rPr>
                        <a:t>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評価（</a:t>
                      </a:r>
                      <a:r>
                        <a:rPr lang="en-US" sz="2000" kern="100" dirty="0">
                          <a:effectLst/>
                        </a:rPr>
                        <a:t>4</a:t>
                      </a:r>
                      <a:r>
                        <a:rPr lang="ja-JP" sz="2000" kern="100" dirty="0">
                          <a:effectLst/>
                        </a:rPr>
                        <a:t>段階評価）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（ＳＡＢＣ）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ポスターデザイン</a:t>
                      </a:r>
                      <a:r>
                        <a:rPr lang="ja-JP" sz="2000" kern="100" dirty="0" smtClean="0">
                          <a:effectLst/>
                        </a:rPr>
                        <a:t>（</a:t>
                      </a:r>
                      <a:r>
                        <a:rPr lang="ja-JP" sz="2000" kern="100" dirty="0">
                          <a:effectLst/>
                        </a:rPr>
                        <a:t>　）　企画</a:t>
                      </a:r>
                      <a:r>
                        <a:rPr lang="ja-JP" sz="2000" kern="100" dirty="0" smtClean="0">
                          <a:effectLst/>
                        </a:rPr>
                        <a:t>内容（</a:t>
                      </a:r>
                      <a:r>
                        <a:rPr lang="ja-JP" sz="2000" kern="100" dirty="0">
                          <a:effectLst/>
                        </a:rPr>
                        <a:t>　）　実現可能性（　</a:t>
                      </a:r>
                      <a:r>
                        <a:rPr lang="ja-JP" sz="2000" kern="100" dirty="0" smtClean="0">
                          <a:effectLst/>
                        </a:rPr>
                        <a:t>）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３．ポスターから学ぼう！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2736" y="1825625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89808" y="1825625"/>
            <a:ext cx="7434695" cy="927966"/>
          </a:xfrm>
        </p:spPr>
        <p:txBody>
          <a:bodyPr/>
          <a:lstStyle/>
          <a:p>
            <a:r>
              <a:rPr kumimoji="1" lang="ja-JP" altLang="en-US" dirty="0" smtClean="0"/>
              <a:t>他のポスターを見て、学んだこと参考になったことを具体的に書きましょう。　☞各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項目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188826"/>
              </p:ext>
            </p:extLst>
          </p:nvPr>
        </p:nvGraphicFramePr>
        <p:xfrm>
          <a:off x="301336" y="2961409"/>
          <a:ext cx="8447808" cy="2322165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527689"/>
                <a:gridCol w="6920119"/>
              </a:tblGrid>
              <a:tr h="12248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sz="2400" kern="100" dirty="0" smtClean="0">
                          <a:effectLst/>
                        </a:rPr>
                        <a:t>ポスター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デザイン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について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sz="2400" kern="100" dirty="0" smtClean="0">
                          <a:effectLst/>
                        </a:rPr>
                        <a:t>企画</a:t>
                      </a:r>
                      <a:r>
                        <a:rPr lang="ja-JP" sz="2400" kern="100" dirty="0">
                          <a:effectLst/>
                        </a:rPr>
                        <a:t>の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内容に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ついて</a:t>
                      </a:r>
                      <a:endParaRPr lang="ja-JP" sz="2400" kern="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05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プロジェクトの流れ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382173"/>
              </p:ext>
            </p:extLst>
          </p:nvPr>
        </p:nvGraphicFramePr>
        <p:xfrm>
          <a:off x="126393" y="1690689"/>
          <a:ext cx="8891213" cy="42672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132085"/>
                <a:gridCol w="67591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①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企画説明・</a:t>
                      </a: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調査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②調査２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③企画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④発表・相互評価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⑤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実行準備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⑥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⑦振り返り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企画説明・社会にどんなプロジェクトがあるか調べる（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ボランティアとして行動している人の話を聞く（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・個人でプロジェクトを企画する（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・企画したプロジェクトをポスターにまとめる（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・ポスターで発表・相互評価をする（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相互評価・実現可能性など審査し、プロジェクトを数案に絞る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・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プロジェクトごとのチームに分かれ、実行する準備（掲示物作成・仕入れなど）を行う（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チャリティ・デーで実行する（募金、販売、掲示など）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・チーム・個人で振り返りをする（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 smtClean="0">
                          <a:effectLst/>
                        </a:rPr>
                        <a:t>時間</a:t>
                      </a:r>
                      <a:r>
                        <a:rPr lang="ja-JP" altLang="en-US" sz="2000" kern="100" dirty="0" smtClean="0">
                          <a:effectLst/>
                        </a:rPr>
                        <a:t>）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628650" y="204700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668479" y="261601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668479" y="5366614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670213" y="477533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68479" y="4143842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671945" y="3403240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24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349</Words>
  <Application>Microsoft Office PowerPoint</Application>
  <PresentationFormat>画面に合わせる (4:3)</PresentationFormat>
  <Paragraphs>121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１．２学期前半のプロジェクト</vt:lpstr>
      <vt:lpstr>プロジェクトの流れ</vt:lpstr>
      <vt:lpstr>参考：ポスターの評価観点</vt:lpstr>
      <vt:lpstr>１．ポスターを評価しよう</vt:lpstr>
      <vt:lpstr>２．ポスターを研究・分析しよう</vt:lpstr>
      <vt:lpstr>３．ポスターから学ぼう！</vt:lpstr>
      <vt:lpstr>プロジェクトの流れ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Okamoto Hiroyuki</dc:creator>
  <cp:lastModifiedBy>岡本 弘之</cp:lastModifiedBy>
  <cp:revision>11</cp:revision>
  <dcterms:created xsi:type="dcterms:W3CDTF">2018-09-08T02:14:01Z</dcterms:created>
  <dcterms:modified xsi:type="dcterms:W3CDTF">2018-12-19T00:55:19Z</dcterms:modified>
</cp:coreProperties>
</file>