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7" r:id="rId2"/>
    <p:sldId id="292" r:id="rId3"/>
    <p:sldId id="293" r:id="rId4"/>
    <p:sldId id="294" r:id="rId5"/>
    <p:sldId id="295" r:id="rId6"/>
    <p:sldId id="296" r:id="rId7"/>
    <p:sldId id="297" r:id="rId8"/>
    <p:sldId id="298" r:id="rId9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41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064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1064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r">
              <a:defRPr sz="1200"/>
            </a:lvl1pPr>
          </a:lstStyle>
          <a:p>
            <a:fld id="{93A46174-6073-45E0-85B8-0CB6E3E2AF98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r">
              <a:defRPr sz="1200"/>
            </a:lvl1pPr>
          </a:lstStyle>
          <a:p>
            <a:fld id="{ABE773BD-EDE3-475D-9D48-0B71F8C21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380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40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89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84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32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4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56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5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52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5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13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22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6AD1-6F3B-4162-BFA1-3883EC993862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9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No.07</a:t>
            </a:r>
            <a:r>
              <a:rPr lang="ja-JP" altLang="en-US" sz="3600" dirty="0" smtClean="0"/>
              <a:t>（</a:t>
            </a:r>
            <a:r>
              <a:rPr lang="en-US" altLang="ja-JP" sz="3600" dirty="0" smtClean="0"/>
              <a:t>K2</a:t>
            </a:r>
            <a:r>
              <a:rPr lang="ja-JP" altLang="en-US" sz="3600" dirty="0" smtClean="0"/>
              <a:t>）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818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１．２学期前半のプロジェクト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551420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１．テーマ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ja-JP" dirty="0" smtClean="0"/>
              <a:t>・</a:t>
            </a:r>
            <a:r>
              <a:rPr lang="ja-JP" altLang="ja-JP" dirty="0"/>
              <a:t>自分で「誰かのために何か行動する」プロジェクトを企画し</a:t>
            </a:r>
            <a:r>
              <a:rPr lang="ja-JP" altLang="ja-JP" dirty="0" smtClean="0"/>
              <a:t>、チャリティ</a:t>
            </a:r>
            <a:r>
              <a:rPr lang="ja-JP" altLang="ja-JP" dirty="0"/>
              <a:t>・デーで実際に実行する。</a:t>
            </a:r>
            <a:endParaRPr kumimoji="1" lang="ja-JP" altLang="en-US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628650" y="3552254"/>
            <a:ext cx="7886700" cy="286932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テーマの例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266700" algn="just">
              <a:spcAft>
                <a:spcPts val="0"/>
              </a:spcAft>
            </a:pP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例</a:t>
            </a: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使わない服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を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チェリティで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集めて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途上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国に送るプロジェクトに送る</a:t>
            </a:r>
          </a:p>
          <a:p>
            <a:pPr marL="266700" algn="just">
              <a:spcAft>
                <a:spcPts val="0"/>
              </a:spcAft>
            </a:pP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例</a:t>
            </a: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東日本大震災の被災地の企業の商品を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仕入れて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チャリティで紹介・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販売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し、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復興に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協力する</a:t>
            </a:r>
          </a:p>
          <a:p>
            <a:pPr marL="266700" algn="just">
              <a:spcAft>
                <a:spcPts val="0"/>
              </a:spcAft>
            </a:pP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例</a:t>
            </a: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地域で活動する</a:t>
            </a: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NPO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団体に取材し、その活動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を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チャリティで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紹介し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広報に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協力する</a:t>
            </a:r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22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プロジェクトの流れ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698640"/>
              </p:ext>
            </p:extLst>
          </p:nvPr>
        </p:nvGraphicFramePr>
        <p:xfrm>
          <a:off x="126393" y="1690689"/>
          <a:ext cx="8891213" cy="426720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132085"/>
                <a:gridCol w="6759128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①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企画説明・</a:t>
                      </a: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調査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②調査２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③企画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④発表・相互評価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⑤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実行準備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⑥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実行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⑦振り返り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企画説明・社会にどんなプロジェクトがあるか調べる（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en-US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ボランティアとして行動している人の話を聞く（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・個人でプロジェクトを企画する（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・企画したプロジェクトをポスターにまとめる（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・ポスターで発表・相互評価をする（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相互評価・実現可能性など審査し、プロジェクトを数案に絞る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プロジェクトごとのチームに分かれ、実行する準備（掲示物作成・仕入れなど）を行う（</a:t>
                      </a:r>
                      <a:r>
                        <a:rPr lang="en-US" sz="2000" kern="100" dirty="0">
                          <a:effectLst/>
                        </a:rPr>
                        <a:t>2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チャリティ・デーで実行する（募金、販売、掲示など）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・チーム・個人で振り返りをする（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 smtClean="0">
                          <a:effectLst/>
                        </a:rPr>
                        <a:t>時間</a:t>
                      </a:r>
                      <a:r>
                        <a:rPr lang="ja-JP" altLang="en-US" sz="2000" kern="100" dirty="0" smtClean="0">
                          <a:effectLst/>
                        </a:rPr>
                        <a:t>）</a:t>
                      </a: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下矢印 4"/>
          <p:cNvSpPr/>
          <p:nvPr/>
        </p:nvSpPr>
        <p:spPr>
          <a:xfrm>
            <a:off x="628650" y="2047009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668479" y="2616019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下矢印 6"/>
          <p:cNvSpPr/>
          <p:nvPr/>
        </p:nvSpPr>
        <p:spPr>
          <a:xfrm>
            <a:off x="668479" y="5366614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670213" y="4775339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668479" y="4143842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671945" y="3403240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997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２．</a:t>
            </a:r>
            <a:r>
              <a:rPr lang="ja-JP" altLang="ja-JP" dirty="0">
                <a:solidFill>
                  <a:srgbClr val="FF0000"/>
                </a:solidFill>
              </a:rPr>
              <a:t>企業やＮＰＯ・市町村などが行っているプロジェクトを調べよう！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37855" y="1804842"/>
            <a:ext cx="7367154" cy="2452833"/>
          </a:xfrm>
        </p:spPr>
        <p:txBody>
          <a:bodyPr>
            <a:noAutofit/>
          </a:bodyPr>
          <a:lstStyle/>
          <a:p>
            <a:r>
              <a:rPr lang="ja-JP" altLang="ja-JP" sz="3200" dirty="0" smtClean="0"/>
              <a:t>さまざま</a:t>
            </a:r>
            <a:r>
              <a:rPr lang="ja-JP" altLang="ja-JP" sz="3200" dirty="0"/>
              <a:t>な企業や</a:t>
            </a:r>
            <a:r>
              <a:rPr lang="en-US" altLang="ja-JP" sz="3200" dirty="0"/>
              <a:t>NPO</a:t>
            </a:r>
            <a:r>
              <a:rPr lang="ja-JP" altLang="ja-JP" sz="3200" dirty="0"/>
              <a:t>・</a:t>
            </a:r>
            <a:r>
              <a:rPr lang="en-US" altLang="ja-JP" sz="3200" dirty="0"/>
              <a:t>NGO</a:t>
            </a:r>
            <a:r>
              <a:rPr lang="ja-JP" altLang="ja-JP" sz="3200" dirty="0"/>
              <a:t>が「誰かのために行動する」（社会貢献）プロジェクトを</a:t>
            </a:r>
            <a:r>
              <a:rPr lang="ja-JP" altLang="ja-JP" sz="3200" dirty="0" smtClean="0"/>
              <a:t>行っています。</a:t>
            </a:r>
            <a:endParaRPr lang="en-US" altLang="ja-JP" sz="3200" dirty="0" smtClean="0"/>
          </a:p>
          <a:p>
            <a:r>
              <a:rPr lang="ja-JP" altLang="ja-JP" sz="3200" dirty="0" smtClean="0"/>
              <a:t>自分</a:t>
            </a:r>
            <a:r>
              <a:rPr lang="ja-JP" altLang="ja-JP" sz="3200" dirty="0"/>
              <a:t>たちも協力できそうなものを</a:t>
            </a:r>
            <a:r>
              <a:rPr lang="en-US" altLang="ja-JP" sz="3200" dirty="0"/>
              <a:t>iPad</a:t>
            </a:r>
            <a:r>
              <a:rPr lang="ja-JP" altLang="ja-JP" sz="3200" dirty="0"/>
              <a:t>を使って調べ、下の表に整理してみましょう。　</a:t>
            </a:r>
            <a:endParaRPr kumimoji="1" lang="ja-JP" altLang="en-US" sz="3200" dirty="0"/>
          </a:p>
        </p:txBody>
      </p:sp>
      <p:sp>
        <p:nvSpPr>
          <p:cNvPr id="4" name="正方形/長方形 3"/>
          <p:cNvSpPr/>
          <p:nvPr/>
        </p:nvSpPr>
        <p:spPr>
          <a:xfrm>
            <a:off x="332514" y="1804842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STEP1</a:t>
            </a:r>
            <a:endParaRPr lang="ja-JP" altLang="en-US" sz="32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513697"/>
              </p:ext>
            </p:extLst>
          </p:nvPr>
        </p:nvGraphicFramePr>
        <p:xfrm>
          <a:off x="332514" y="4527691"/>
          <a:ext cx="8572495" cy="19647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15218"/>
                <a:gridCol w="2494665"/>
                <a:gridCol w="3462612"/>
              </a:tblGrid>
              <a:tr h="616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プロジェクト名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（</a:t>
                      </a:r>
                      <a:r>
                        <a:rPr lang="ja-JP" sz="2400" kern="100" dirty="0">
                          <a:effectLst/>
                        </a:rPr>
                        <a:t>実施団体）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誰のために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どう行動する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33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全商品リサイクル</a:t>
                      </a:r>
                      <a:r>
                        <a:rPr lang="ja-JP" sz="2400" kern="100" dirty="0" smtClean="0">
                          <a:effectLst/>
                        </a:rPr>
                        <a:t>活動（</a:t>
                      </a:r>
                      <a:r>
                        <a:rPr lang="ja-JP" sz="2400" kern="100" dirty="0">
                          <a:effectLst/>
                        </a:rPr>
                        <a:t>ユニクロ）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・地球環境、難民のために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・全店舗で服を回収し、難民支援や燃料としてリユース、リサイクルする。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58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37855" y="1804843"/>
            <a:ext cx="7367154" cy="1280002"/>
          </a:xfrm>
        </p:spPr>
        <p:txBody>
          <a:bodyPr>
            <a:noAutofit/>
          </a:bodyPr>
          <a:lstStyle/>
          <a:p>
            <a:r>
              <a:rPr lang="ja-JP" altLang="ja-JP" sz="3200" dirty="0"/>
              <a:t>調べる中で気づいたこと、考えたこと、知ったことを箇条書きで書きましょう</a:t>
            </a:r>
            <a:r>
              <a:rPr lang="ja-JP" altLang="ja-JP" sz="3200" dirty="0" smtClean="0"/>
              <a:t>。</a:t>
            </a:r>
            <a:endParaRPr lang="en-US" altLang="ja-JP" sz="32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332514" y="1804842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STEP1</a:t>
            </a:r>
            <a:endParaRPr lang="ja-JP" altLang="en-US" sz="32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14161"/>
              </p:ext>
            </p:extLst>
          </p:nvPr>
        </p:nvGraphicFramePr>
        <p:xfrm>
          <a:off x="1537855" y="3084845"/>
          <a:ext cx="6881867" cy="1568636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6881867"/>
              </a:tblGrid>
              <a:tr h="1568636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☞３つ以上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615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No.08</a:t>
            </a:r>
            <a:r>
              <a:rPr lang="ja-JP" altLang="en-US" sz="3600" dirty="0" smtClean="0"/>
              <a:t>（</a:t>
            </a:r>
            <a:r>
              <a:rPr lang="en-US" altLang="ja-JP" sz="3600" dirty="0" smtClean="0"/>
              <a:t>K2</a:t>
            </a:r>
            <a:r>
              <a:rPr lang="ja-JP" altLang="en-US" sz="3600" dirty="0" smtClean="0"/>
              <a:t>）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52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１．行動している人の話を聞こう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551420"/>
          </a:xfrm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１．講演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 smtClean="0"/>
              <a:t>　　　　　　</a:t>
            </a:r>
            <a:r>
              <a:rPr lang="ja-JP" altLang="ja-JP" sz="3200" dirty="0" err="1" smtClean="0"/>
              <a:t>さん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ja-JP" dirty="0" smtClean="0"/>
              <a:t>（</a:t>
            </a:r>
            <a:r>
              <a:rPr lang="ja-JP" altLang="en-US" dirty="0" smtClean="0"/>
              <a:t>　　　　　　　　　　　　　　　　　　　　　　　</a:t>
            </a:r>
            <a:r>
              <a:rPr lang="ja-JP" altLang="ja-JP" dirty="0" smtClean="0"/>
              <a:t>）</a:t>
            </a:r>
            <a:endParaRPr lang="ja-JP" altLang="ja-JP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628650" y="3552254"/>
            <a:ext cx="7886700" cy="315636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>
                <a:solidFill>
                  <a:srgbClr val="FF0000"/>
                </a:solidFill>
              </a:rPr>
              <a:t>主</a:t>
            </a:r>
            <a:r>
              <a:rPr lang="ja-JP" altLang="en-US" dirty="0" smtClean="0">
                <a:solidFill>
                  <a:srgbClr val="FF0000"/>
                </a:solidFill>
              </a:rPr>
              <a:t>な</a:t>
            </a:r>
            <a:r>
              <a:rPr lang="ja-JP" altLang="en-US" dirty="0">
                <a:solidFill>
                  <a:srgbClr val="FF0000"/>
                </a:solidFill>
              </a:rPr>
              <a:t>活動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ja-JP" dirty="0" smtClean="0"/>
              <a:t>当面</a:t>
            </a:r>
            <a:r>
              <a:rPr lang="ja-JP" altLang="ja-JP" dirty="0"/>
              <a:t>のコンセプトを「東日本大震災の被災地」を応援することとし、地域の学校と被災地をつなぐ活動や、現地に出かけ交流する生徒や先生を支援する活動を行っています。また、発展途上国への支援として、タイ、フィリピン、カンボジア等に、学用品を届ける活動にも取り組んでいます。 </a:t>
            </a:r>
          </a:p>
        </p:txBody>
      </p:sp>
    </p:spTree>
    <p:extLst>
      <p:ext uri="{BB962C8B-B14F-4D97-AF65-F5344CB8AC3E}">
        <p14:creationId xmlns:p14="http://schemas.microsoft.com/office/powerpoint/2010/main" val="284508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37855" y="1825625"/>
            <a:ext cx="6977495" cy="1868189"/>
          </a:xfrm>
        </p:spPr>
        <p:txBody>
          <a:bodyPr>
            <a:normAutofit lnSpcReduction="10000"/>
          </a:bodyPr>
          <a:lstStyle/>
          <a:p>
            <a:r>
              <a:rPr lang="ja-JP" altLang="ja-JP" dirty="0"/>
              <a:t>話の内容を箇条書きでメモしよう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/>
              <a:t>　☞</a:t>
            </a:r>
            <a:r>
              <a:rPr lang="en-US" altLang="ja-JP" dirty="0"/>
              <a:t>15</a:t>
            </a:r>
            <a:r>
              <a:rPr lang="ja-JP" altLang="ja-JP" dirty="0"/>
              <a:t>行以上</a:t>
            </a:r>
          </a:p>
          <a:p>
            <a:r>
              <a:rPr lang="ja-JP" altLang="ja-JP" dirty="0"/>
              <a:t>メモをするときにあとから見てわかりやすいように段落分け、番号を振るなど工夫しよう・</a:t>
            </a:r>
          </a:p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32514" y="1804842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STEP1</a:t>
            </a:r>
            <a:endParaRPr lang="ja-JP" altLang="en-US" sz="32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537853" y="4364891"/>
            <a:ext cx="7271167" cy="18681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ja-JP" dirty="0"/>
              <a:t>話を聞いた感想を書いてください。☞</a:t>
            </a:r>
            <a:r>
              <a:rPr lang="en-US" altLang="ja-JP" dirty="0"/>
              <a:t>3</a:t>
            </a:r>
            <a:r>
              <a:rPr lang="ja-JP" altLang="ja-JP" dirty="0"/>
              <a:t>行</a:t>
            </a:r>
            <a:r>
              <a:rPr lang="ja-JP" altLang="ja-JP" dirty="0" smtClean="0"/>
              <a:t>以上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ja-JP" dirty="0" smtClean="0"/>
              <a:t>話</a:t>
            </a:r>
            <a:r>
              <a:rPr lang="ja-JP" altLang="ja-JP" dirty="0"/>
              <a:t>を聞いて学んだこと（知ったこと）を箇条書きで書いてください。　☞</a:t>
            </a:r>
            <a:r>
              <a:rPr lang="en-US" altLang="ja-JP" dirty="0"/>
              <a:t>3</a:t>
            </a:r>
            <a:r>
              <a:rPr lang="ja-JP" altLang="ja-JP" dirty="0"/>
              <a:t>つ以上</a:t>
            </a:r>
          </a:p>
          <a:p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32512" y="4222302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STEP2</a:t>
            </a:r>
            <a:endParaRPr lang="ja-JP" altLang="en-US" sz="3200" dirty="0"/>
          </a:p>
        </p:txBody>
      </p:sp>
      <p:sp>
        <p:nvSpPr>
          <p:cNvPr id="7" name="正方形/長方形 6"/>
          <p:cNvSpPr/>
          <p:nvPr/>
        </p:nvSpPr>
        <p:spPr>
          <a:xfrm>
            <a:off x="332512" y="5297607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STEP3</a:t>
            </a:r>
            <a:endParaRPr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2512" y="3601099"/>
            <a:ext cx="369381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ここから宿題（再来週提出）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2512" y="1059665"/>
            <a:ext cx="369381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授業時の作業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523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825</TotalTime>
  <Words>391</Words>
  <Application>Microsoft Office PowerPoint</Application>
  <PresentationFormat>画面に合わせる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探究科スライド</vt:lpstr>
      <vt:lpstr>１．２学期前半のプロジェクト</vt:lpstr>
      <vt:lpstr>プロジェクトの流れ</vt:lpstr>
      <vt:lpstr>２．企業やＮＰＯ・市町村などが行っているプロジェクトを調べよう！</vt:lpstr>
      <vt:lpstr>PowerPoint プレゼンテーション</vt:lpstr>
      <vt:lpstr>探究科スライド</vt:lpstr>
      <vt:lpstr>１．行動している人の話を聞こう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探究科スライド</dc:title>
  <dc:creator>Okamoto Hiroyuki</dc:creator>
  <cp:lastModifiedBy>岡本 弘之</cp:lastModifiedBy>
  <cp:revision>38</cp:revision>
  <cp:lastPrinted>2018-07-01T22:29:54Z</cp:lastPrinted>
  <dcterms:created xsi:type="dcterms:W3CDTF">2017-06-22T03:36:30Z</dcterms:created>
  <dcterms:modified xsi:type="dcterms:W3CDTF">2018-12-19T00:46:11Z</dcterms:modified>
</cp:coreProperties>
</file>