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1"/>
  </p:handoutMasterIdLst>
  <p:sldIdLst>
    <p:sldId id="257" r:id="rId2"/>
    <p:sldId id="258" r:id="rId3"/>
    <p:sldId id="259" r:id="rId4"/>
    <p:sldId id="283" r:id="rId5"/>
    <p:sldId id="285" r:id="rId6"/>
    <p:sldId id="284" r:id="rId7"/>
    <p:sldId id="288" r:id="rId8"/>
    <p:sldId id="289" r:id="rId9"/>
    <p:sldId id="286" r:id="rId10"/>
  </p:sldIdLst>
  <p:sldSz cx="9144000" cy="6858000" type="screen4x3"/>
  <p:notesSz cx="9882188" cy="67452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82281" cy="3384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7620" y="0"/>
            <a:ext cx="4282281" cy="3384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A46174-6073-45E0-85B8-0CB6E3E2AF98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06853"/>
            <a:ext cx="4282281" cy="338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7620" y="6406853"/>
            <a:ext cx="4282281" cy="3384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773BD-EDE3-475D-9D48-0B71F8C21E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380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740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989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84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328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824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56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5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0526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254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713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222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E6AD1-6F3B-4162-BFA1-3883EC993862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E3F66-3631-44A0-8A7F-9E538BD1CF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394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No.04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48189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</a:t>
            </a:r>
            <a:r>
              <a:rPr lang="ja-JP" altLang="en-US" dirty="0" smtClean="0">
                <a:solidFill>
                  <a:srgbClr val="FF0000"/>
                </a:solidFill>
              </a:rPr>
              <a:t>準備編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93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090117" y="2027942"/>
            <a:ext cx="6963766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ごみを減らすために</a:t>
            </a:r>
            <a:endParaRPr lang="en-US" altLang="ja-JP" sz="5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ゴミ</a:t>
            </a:r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の</a:t>
            </a:r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収集を</a:t>
            </a:r>
            <a:endParaRPr lang="en-US" altLang="ja-JP" sz="5400" b="1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有料化</a:t>
            </a:r>
            <a:r>
              <a:rPr lang="ja-JP" altLang="en-US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にすべきか否</a:t>
            </a:r>
            <a:r>
              <a:rPr lang="ja-JP" altLang="en-US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か</a:t>
            </a:r>
            <a:endParaRPr lang="ja-JP" altLang="en-US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今回のテーマ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25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テーマについて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自分の意見を書こう！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49" y="1825625"/>
            <a:ext cx="8338705" cy="4351338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最初に結論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「私は・・・・・に賛成です」</a:t>
            </a:r>
            <a:r>
              <a:rPr lang="en-US" altLang="ja-JP" dirty="0" smtClean="0"/>
              <a:t>	</a:t>
            </a:r>
          </a:p>
          <a:p>
            <a:r>
              <a:rPr kumimoji="1" lang="ja-JP" altLang="en-US" dirty="0" smtClean="0"/>
              <a:t>そのあとに理由を書く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「その理由は２つあります。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一つ目は・・・・で、私は・・・・・と考えます。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二つ目は・・・・で、これについて私は・・・・・です。」</a:t>
            </a: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 smtClean="0"/>
              <a:t>☞　ノルマは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行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6140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3887" y="1709739"/>
            <a:ext cx="8239557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２．主張と根拠を調べよう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92067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主張と根拠を調べよう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248660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与えられた立場（賛成・反対）の主張を補強する意見や根拠を書いていこう。</a:t>
            </a:r>
            <a:endParaRPr kumimoji="1" lang="en-US" altLang="ja-JP" dirty="0" smtClean="0"/>
          </a:p>
          <a:p>
            <a:r>
              <a:rPr lang="ja-JP" altLang="en-US" dirty="0"/>
              <a:t>データ</a:t>
            </a:r>
            <a:r>
              <a:rPr lang="ja-JP" altLang="en-US" dirty="0" smtClean="0"/>
              <a:t>の出典も必ず書こう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行政機関・新聞社・学者＞</a:t>
            </a:r>
            <a:r>
              <a:rPr lang="en-US" altLang="ja-JP" dirty="0" smtClean="0"/>
              <a:t>Wikipedia</a:t>
            </a:r>
            <a:r>
              <a:rPr lang="ja-JP" altLang="en-US" dirty="0" smtClean="0"/>
              <a:t>・個人の意見</a:t>
            </a:r>
            <a:endParaRPr lang="en-US" altLang="ja-JP" dirty="0" smtClean="0"/>
          </a:p>
          <a:p>
            <a:r>
              <a:rPr lang="ja-JP" altLang="en-US" dirty="0"/>
              <a:t>グループ</a:t>
            </a:r>
            <a:r>
              <a:rPr lang="ja-JP" altLang="en-US" dirty="0" smtClean="0"/>
              <a:t>の</a:t>
            </a:r>
            <a:r>
              <a:rPr lang="ja-JP" altLang="en-US" dirty="0"/>
              <a:t>人数分</a:t>
            </a:r>
            <a:r>
              <a:rPr lang="ja-JP" altLang="en-US" dirty="0" smtClean="0"/>
              <a:t>の主張を集めてください</a:t>
            </a:r>
            <a:endParaRPr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24766" y="4447165"/>
            <a:ext cx="7694468" cy="707886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ジャッジのチームはグループを賛成・反対の半分に分けて、それぞれ調べてください。（グループで両方の意見が集まるようにする）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605412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想定質問・答えを考えよう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135784"/>
          </a:xfrm>
        </p:spPr>
        <p:txBody>
          <a:bodyPr/>
          <a:lstStyle/>
          <a:p>
            <a:r>
              <a:rPr kumimoji="1" lang="ja-JP" altLang="en-US" dirty="0" smtClean="0"/>
              <a:t>自分たちにされそうな質問を３つ考えよう</a:t>
            </a:r>
            <a:endParaRPr kumimoji="1" lang="en-US" altLang="ja-JP" dirty="0" smtClean="0"/>
          </a:p>
          <a:p>
            <a:r>
              <a:rPr lang="ja-JP" altLang="en-US" dirty="0"/>
              <a:t>質問に</a:t>
            </a:r>
            <a:r>
              <a:rPr lang="ja-JP" altLang="en-US" dirty="0" smtClean="0"/>
              <a:t>対する班としての答えを考えよう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259777" y="30683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776849" y="2862725"/>
            <a:ext cx="75541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自分たちの質問を考えよう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コンテンツ プレースホルダー 2"/>
          <p:cNvSpPr txBox="1">
            <a:spLocks/>
          </p:cNvSpPr>
          <p:nvPr/>
        </p:nvSpPr>
        <p:spPr>
          <a:xfrm>
            <a:off x="628650" y="4123647"/>
            <a:ext cx="7886700" cy="1135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逆の立場に対して質問することを考えよう</a:t>
            </a:r>
            <a:endParaRPr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59777" y="4848941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STEP5</a:t>
            </a:r>
            <a:endParaRPr lang="ja-JP" altLang="en-US" sz="4000" dirty="0"/>
          </a:p>
        </p:txBody>
      </p:sp>
      <p:sp>
        <p:nvSpPr>
          <p:cNvPr id="9" name="タイトル 1"/>
          <p:cNvSpPr txBox="1">
            <a:spLocks/>
          </p:cNvSpPr>
          <p:nvPr/>
        </p:nvSpPr>
        <p:spPr>
          <a:xfrm>
            <a:off x="1776849" y="4687744"/>
            <a:ext cx="75541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当日の役割分担を考えよう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18705" y="6061683"/>
            <a:ext cx="7886700" cy="1135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 smtClean="0"/>
              <a:t>①立論　②答える　③質問する　④最後の反論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7328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３．個人でも準備する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508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600200" y="365126"/>
            <a:ext cx="691515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個人でも調べて準備しよう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15641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128984"/>
              </p:ext>
            </p:extLst>
          </p:nvPr>
        </p:nvGraphicFramePr>
        <p:xfrm>
          <a:off x="505690" y="1896270"/>
          <a:ext cx="7900554" cy="2291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406237"/>
                <a:gridCol w="4343400"/>
                <a:gridCol w="215091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分類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主張・根拠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参照・出展・名前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自分の立場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・自分の立場（賛成・反対）の意見を</a:t>
                      </a: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つ</a:t>
                      </a:r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逆の意見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・自分と逆の立場（反対・賛成）の意見を</a:t>
                      </a:r>
                      <a:r>
                        <a:rPr kumimoji="1" lang="en-US" altLang="ja-JP" dirty="0" smtClean="0"/>
                        <a:t>2</a:t>
                      </a:r>
                      <a:r>
                        <a:rPr kumimoji="1" lang="ja-JP" altLang="en-US" dirty="0" smtClean="0"/>
                        <a:t>つ</a:t>
                      </a:r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その他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・そのほか参考になりそうな資料を</a:t>
                      </a:r>
                      <a:r>
                        <a:rPr kumimoji="1" lang="en-US" altLang="ja-JP" dirty="0" smtClean="0"/>
                        <a:t>1</a:t>
                      </a:r>
                      <a:r>
                        <a:rPr kumimoji="1" lang="ja-JP" altLang="en-US" dirty="0" smtClean="0"/>
                        <a:t>つ</a:t>
                      </a:r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415640" y="4441856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6" name="タイトル 3"/>
          <p:cNvSpPr txBox="1">
            <a:spLocks/>
          </p:cNvSpPr>
          <p:nvPr/>
        </p:nvSpPr>
        <p:spPr>
          <a:xfrm>
            <a:off x="1932712" y="4236274"/>
            <a:ext cx="65826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 smtClean="0">
                <a:solidFill>
                  <a:srgbClr val="FF0000"/>
                </a:solidFill>
              </a:rPr>
              <a:t>学んだことを箇条書きで</a:t>
            </a:r>
            <a:endParaRPr lang="ja-JP" altLang="en-US" dirty="0">
              <a:solidFill>
                <a:srgbClr val="FF0000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141981"/>
              </p:ext>
            </p:extLst>
          </p:nvPr>
        </p:nvGraphicFramePr>
        <p:xfrm>
          <a:off x="415640" y="5630923"/>
          <a:ext cx="7990604" cy="914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99060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☞客観的な内容　</a:t>
                      </a:r>
                      <a:r>
                        <a:rPr kumimoji="1" lang="en-US" altLang="ja-JP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つ以上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688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603</TotalTime>
  <Words>235</Words>
  <Application>Microsoft Office PowerPoint</Application>
  <PresentationFormat>画面に合わせる (4:3)</PresentationFormat>
  <Paragraphs>50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１．準備編</vt:lpstr>
      <vt:lpstr>今回のテーマ</vt:lpstr>
      <vt:lpstr>テーマについて 　自分の意見を書こう！</vt:lpstr>
      <vt:lpstr>２．主張と根拠を調べよう</vt:lpstr>
      <vt:lpstr>主張と根拠を調べよう</vt:lpstr>
      <vt:lpstr>想定質問・答えを考えよう</vt:lpstr>
      <vt:lpstr>３．個人でも準備する</vt:lpstr>
      <vt:lpstr>個人でも調べて準備しよう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 弘之</cp:lastModifiedBy>
  <cp:revision>32</cp:revision>
  <cp:lastPrinted>2017-06-29T07:11:21Z</cp:lastPrinted>
  <dcterms:created xsi:type="dcterms:W3CDTF">2017-06-22T03:36:30Z</dcterms:created>
  <dcterms:modified xsi:type="dcterms:W3CDTF">2018-07-23T02:58:20Z</dcterms:modified>
</cp:coreProperties>
</file>