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7" r:id="rId3"/>
    <p:sldId id="269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8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テーマ スタイル 2 - アクセント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7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7EBD-AB9B-47F7-A9FE-29C5C4EA48C5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E5F9-CA7E-4037-997D-3EE36CB84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614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7EBD-AB9B-47F7-A9FE-29C5C4EA48C5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E5F9-CA7E-4037-997D-3EE36CB84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6817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7EBD-AB9B-47F7-A9FE-29C5C4EA48C5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E5F9-CA7E-4037-997D-3EE36CB84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559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7EBD-AB9B-47F7-A9FE-29C5C4EA48C5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E5F9-CA7E-4037-997D-3EE36CB84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919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7EBD-AB9B-47F7-A9FE-29C5C4EA48C5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E5F9-CA7E-4037-997D-3EE36CB84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87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7EBD-AB9B-47F7-A9FE-29C5C4EA48C5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E5F9-CA7E-4037-997D-3EE36CB84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6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7EBD-AB9B-47F7-A9FE-29C5C4EA48C5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E5F9-CA7E-4037-997D-3EE36CB84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53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7EBD-AB9B-47F7-A9FE-29C5C4EA48C5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E5F9-CA7E-4037-997D-3EE36CB84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816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7EBD-AB9B-47F7-A9FE-29C5C4EA48C5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E5F9-CA7E-4037-997D-3EE36CB84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910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7EBD-AB9B-47F7-A9FE-29C5C4EA48C5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E5F9-CA7E-4037-997D-3EE36CB84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142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7EBD-AB9B-47F7-A9FE-29C5C4EA48C5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E5F9-CA7E-4037-997D-3EE36CB84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28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47EBD-AB9B-47F7-A9FE-29C5C4EA48C5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8E5F9-CA7E-4037-997D-3EE36CB84E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041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90112"/>
            <a:ext cx="6858000" cy="11533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教材</a:t>
            </a:r>
            <a:r>
              <a:rPr lang="en-US" altLang="ja-JP" sz="3600" dirty="0" smtClean="0"/>
              <a:t>No.02</a:t>
            </a:r>
            <a:r>
              <a:rPr lang="ja-JP" altLang="en-US" sz="3600" dirty="0" smtClean="0"/>
              <a:t>・</a:t>
            </a:r>
            <a:r>
              <a:rPr lang="en-US" altLang="ja-JP" sz="3600" dirty="0" smtClean="0"/>
              <a:t>03</a:t>
            </a:r>
            <a:r>
              <a:rPr lang="ja-JP" altLang="en-US" sz="3600" dirty="0" smtClean="0"/>
              <a:t>（</a:t>
            </a:r>
            <a:r>
              <a:rPr lang="en-US" altLang="ja-JP" sz="3600" dirty="0" smtClean="0"/>
              <a:t>K2</a:t>
            </a:r>
            <a:r>
              <a:rPr lang="ja-JP" altLang="en-US" sz="3600" dirty="0" smtClean="0"/>
              <a:t>）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40383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6850" y="365126"/>
            <a:ext cx="6738500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調べる中で学んだことを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  <p:sp>
        <p:nvSpPr>
          <p:cNvPr id="5" name="正方形/長方形 4"/>
          <p:cNvSpPr/>
          <p:nvPr/>
        </p:nvSpPr>
        <p:spPr>
          <a:xfrm>
            <a:off x="259776" y="2738943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776850" y="2533361"/>
            <a:ext cx="67385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solidFill>
                  <a:srgbClr val="FF0000"/>
                </a:solidFill>
              </a:rPr>
              <a:t>評価と課題を考えよう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59775" y="4907178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STEP3</a:t>
            </a:r>
            <a:endParaRPr lang="ja-JP" altLang="en-US" sz="4000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776850" y="4701596"/>
            <a:ext cx="67385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solidFill>
                  <a:srgbClr val="FF0000"/>
                </a:solidFill>
              </a:rPr>
              <a:t>調べたい項目・テーマを</a:t>
            </a:r>
            <a:endParaRPr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594395"/>
              </p:ext>
            </p:extLst>
          </p:nvPr>
        </p:nvGraphicFramePr>
        <p:xfrm>
          <a:off x="484908" y="1710849"/>
          <a:ext cx="7952509" cy="699841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952509"/>
              </a:tblGrid>
              <a:tr h="69984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☞箇条書きで</a:t>
                      </a:r>
                      <a:r>
                        <a:rPr kumimoji="1" lang="en-US" altLang="ja-JP" dirty="0" smtClean="0"/>
                        <a:t>3</a:t>
                      </a:r>
                      <a:r>
                        <a:rPr kumimoji="1" lang="ja-JP" altLang="en-US" dirty="0" smtClean="0"/>
                        <a:t>つ以上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313650"/>
              </p:ext>
            </p:extLst>
          </p:nvPr>
        </p:nvGraphicFramePr>
        <p:xfrm>
          <a:off x="484908" y="3930339"/>
          <a:ext cx="7952509" cy="699841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952509"/>
              </a:tblGrid>
              <a:tr h="69984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☞よかったところ、課題をそれぞれ箇条書きで</a:t>
                      </a:r>
                      <a:r>
                        <a:rPr kumimoji="1" lang="en-US" altLang="ja-JP" dirty="0" smtClean="0"/>
                        <a:t>3</a:t>
                      </a:r>
                      <a:r>
                        <a:rPr kumimoji="1" lang="ja-JP" altLang="en-US" dirty="0" smtClean="0"/>
                        <a:t>つ以上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616510"/>
              </p:ext>
            </p:extLst>
          </p:nvPr>
        </p:nvGraphicFramePr>
        <p:xfrm>
          <a:off x="484908" y="6008038"/>
          <a:ext cx="7952509" cy="699841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952509"/>
              </a:tblGrid>
              <a:tr h="69984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☞箇条書きで</a:t>
                      </a:r>
                      <a:r>
                        <a:rPr kumimoji="1" lang="en-US" altLang="ja-JP" dirty="0" smtClean="0"/>
                        <a:t>3</a:t>
                      </a:r>
                      <a:r>
                        <a:rPr kumimoji="1" lang="ja-JP" altLang="en-US" dirty="0" smtClean="0"/>
                        <a:t>つ以上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293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今日の提出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4000" dirty="0" smtClean="0"/>
              <a:t>ワークシート　</a:t>
            </a:r>
            <a:r>
              <a:rPr kumimoji="1" lang="en-US" altLang="ja-JP" sz="4000" dirty="0" smtClean="0"/>
              <a:t>No.2</a:t>
            </a:r>
            <a:r>
              <a:rPr kumimoji="1" lang="ja-JP" altLang="en-US" sz="4000" dirty="0" smtClean="0"/>
              <a:t>・</a:t>
            </a:r>
            <a:r>
              <a:rPr kumimoji="1" lang="en-US" altLang="ja-JP" sz="4000" dirty="0" smtClean="0"/>
              <a:t>NO.3</a:t>
            </a:r>
          </a:p>
          <a:p>
            <a:r>
              <a:rPr lang="ja-JP" altLang="en-US" sz="4000" dirty="0" smtClean="0"/>
              <a:t>情報カード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ja-JP" altLang="en-US" sz="4000" dirty="0"/>
              <a:t>　</a:t>
            </a:r>
            <a:r>
              <a:rPr lang="ja-JP" altLang="en-US" sz="4000" dirty="0" smtClean="0"/>
              <a:t>・明日（</a:t>
            </a:r>
            <a:r>
              <a:rPr lang="en-US" altLang="ja-JP" sz="4000" dirty="0" smtClean="0"/>
              <a:t>6/12</a:t>
            </a:r>
            <a:r>
              <a:rPr lang="ja-JP" altLang="en-US" sz="4000" dirty="0" smtClean="0"/>
              <a:t>）まで減点なし</a:t>
            </a:r>
            <a:endParaRPr lang="en-US" altLang="ja-JP" sz="4000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5332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今日やること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74172" y="1690689"/>
            <a:ext cx="7341177" cy="2050184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１．ポスターを指定場所に掲示する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２．発表の準備シート（</a:t>
            </a:r>
            <a:r>
              <a:rPr lang="en-US" altLang="ja-JP" dirty="0" smtClean="0"/>
              <a:t>No.2</a:t>
            </a:r>
            <a:r>
              <a:rPr lang="ja-JP" altLang="en-US" dirty="0" smtClean="0"/>
              <a:t>）を記入する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３．ポスター発表する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４．同時に発表からの学びを記入する（</a:t>
            </a:r>
            <a:r>
              <a:rPr lang="en-US" altLang="ja-JP" dirty="0" smtClean="0"/>
              <a:t>No.3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174172" y="4010745"/>
            <a:ext cx="7341178" cy="24731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</a:rPr>
              <a:t>１．ポスターを指定場所に掲示する</a:t>
            </a:r>
            <a:endParaRPr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</a:rPr>
              <a:t>２．ポスター発表する</a:t>
            </a:r>
            <a:endParaRPr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</a:rPr>
              <a:t>３．同時に発表からの学びを記入する（</a:t>
            </a: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No.3</a:t>
            </a:r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</a:rPr>
              <a:t>４．ポスターからの学びを記入する（</a:t>
            </a: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No.3</a:t>
            </a:r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lang="en-US" altLang="ja-JP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</a:rPr>
              <a:t>５．振り返る（</a:t>
            </a: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No.3</a:t>
            </a:r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2398" y="4010745"/>
            <a:ext cx="861774" cy="13405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次回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3570" y="1675679"/>
            <a:ext cx="861774" cy="13405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400" dirty="0" smtClean="0">
                <a:solidFill>
                  <a:srgbClr val="FF0000"/>
                </a:solidFill>
              </a:rPr>
              <a:t>今日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17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今日やること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74172" y="1690689"/>
            <a:ext cx="7341177" cy="2050184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>
                <a:solidFill>
                  <a:schemeClr val="bg1">
                    <a:lumMod val="50000"/>
                  </a:schemeClr>
                </a:solidFill>
              </a:rPr>
              <a:t>１．ポスターを指定場所に掲示する</a:t>
            </a:r>
            <a:endParaRPr kumimoji="1"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bg1">
                    <a:lumMod val="50000"/>
                  </a:schemeClr>
                </a:solidFill>
              </a:rPr>
              <a:t>２．発表の準備シート（</a:t>
            </a:r>
            <a:r>
              <a:rPr lang="en-US" altLang="ja-JP" dirty="0" smtClean="0">
                <a:solidFill>
                  <a:schemeClr val="bg1">
                    <a:lumMod val="50000"/>
                  </a:schemeClr>
                </a:solidFill>
              </a:rPr>
              <a:t>No.2</a:t>
            </a:r>
            <a:r>
              <a:rPr lang="ja-JP" altLang="en-US" dirty="0" smtClean="0">
                <a:solidFill>
                  <a:schemeClr val="bg1">
                    <a:lumMod val="50000"/>
                  </a:schemeClr>
                </a:solidFill>
              </a:rPr>
              <a:t>）を記入する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kumimoji="1" lang="ja-JP" altLang="en-US" dirty="0" smtClean="0">
                <a:solidFill>
                  <a:schemeClr val="bg1">
                    <a:lumMod val="50000"/>
                  </a:schemeClr>
                </a:solidFill>
              </a:rPr>
              <a:t>３．ポスター発表する</a:t>
            </a:r>
            <a:endParaRPr kumimoji="1"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bg1">
                    <a:lumMod val="50000"/>
                  </a:schemeClr>
                </a:solidFill>
              </a:rPr>
              <a:t>４．同時に発表からの学びを記入する（</a:t>
            </a:r>
            <a:r>
              <a:rPr lang="en-US" altLang="ja-JP" dirty="0" smtClean="0">
                <a:solidFill>
                  <a:schemeClr val="bg1">
                    <a:lumMod val="50000"/>
                  </a:schemeClr>
                </a:solidFill>
              </a:rPr>
              <a:t>No.3</a:t>
            </a:r>
            <a:r>
              <a:rPr lang="ja-JP" altLang="en-US" dirty="0" smtClean="0">
                <a:solidFill>
                  <a:schemeClr val="bg1">
                    <a:lumMod val="50000"/>
                  </a:schemeClr>
                </a:solidFill>
              </a:rPr>
              <a:t>）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174172" y="4010745"/>
            <a:ext cx="7341178" cy="24731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１．ポスター発表する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２．同時に発表からの学びを記入する（</a:t>
            </a:r>
            <a:r>
              <a:rPr lang="en-US" altLang="ja-JP" dirty="0" smtClean="0"/>
              <a:t>No.3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３．ポスターからの学びを記入する（</a:t>
            </a:r>
            <a:r>
              <a:rPr lang="en-US" altLang="ja-JP" dirty="0" smtClean="0"/>
              <a:t>No.3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４．振り返りを記入する（</a:t>
            </a:r>
            <a:r>
              <a:rPr lang="en-US" altLang="ja-JP" dirty="0" smtClean="0"/>
              <a:t>No.2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５．</a:t>
            </a:r>
            <a:r>
              <a:rPr lang="en-US" altLang="ja-JP" dirty="0" smtClean="0"/>
              <a:t>No.2</a:t>
            </a:r>
            <a:r>
              <a:rPr lang="ja-JP" altLang="en-US" dirty="0" smtClean="0"/>
              <a:t>・</a:t>
            </a:r>
            <a:r>
              <a:rPr lang="en-US" altLang="ja-JP" dirty="0" smtClean="0"/>
              <a:t>3</a:t>
            </a:r>
            <a:r>
              <a:rPr lang="ja-JP" altLang="en-US" dirty="0" err="1" smtClean="0"/>
              <a:t>を提</a:t>
            </a:r>
            <a:r>
              <a:rPr lang="ja-JP" altLang="en-US" dirty="0" smtClean="0"/>
              <a:t>出する</a:t>
            </a:r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2398" y="4010745"/>
            <a:ext cx="861774" cy="13405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今回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3570" y="1675679"/>
            <a:ext cx="861774" cy="13405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400" dirty="0" smtClean="0">
                <a:solidFill>
                  <a:srgbClr val="FF0000"/>
                </a:solidFill>
              </a:rPr>
              <a:t>前回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70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88373" y="1709739"/>
            <a:ext cx="8655627" cy="2852737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１．発表準備をしよう</a:t>
            </a:r>
            <a:r>
              <a:rPr kumimoji="1" lang="en-US" altLang="ja-JP" dirty="0" smtClean="0">
                <a:solidFill>
                  <a:srgbClr val="FF0000"/>
                </a:solidFill>
              </a:rPr>
              <a:t>(No.2)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0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6850" y="365126"/>
            <a:ext cx="6738500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アピールを書こう！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401624"/>
              </p:ext>
            </p:extLst>
          </p:nvPr>
        </p:nvGraphicFramePr>
        <p:xfrm>
          <a:off x="630381" y="1690688"/>
          <a:ext cx="8420100" cy="1083685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8420100"/>
              </a:tblGrid>
              <a:tr h="108368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259776" y="2979954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776850" y="2774373"/>
            <a:ext cx="69515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solidFill>
                  <a:srgbClr val="FF0000"/>
                </a:solidFill>
              </a:rPr>
              <a:t>想定質問・回答を考えよう！</a:t>
            </a:r>
            <a:endParaRPr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777153"/>
              </p:ext>
            </p:extLst>
          </p:nvPr>
        </p:nvGraphicFramePr>
        <p:xfrm>
          <a:off x="630381" y="4083799"/>
          <a:ext cx="8316192" cy="77914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158096"/>
                <a:gridCol w="4158096"/>
              </a:tblGrid>
              <a:tr h="77914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259776" y="5052389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STEP3</a:t>
            </a:r>
            <a:endParaRPr lang="ja-JP" altLang="en-US" sz="4000" dirty="0"/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1776850" y="4862944"/>
            <a:ext cx="69515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solidFill>
                  <a:srgbClr val="FF0000"/>
                </a:solidFill>
              </a:rPr>
              <a:t>ポスター発表をしよう！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244436" y="5966789"/>
            <a:ext cx="6587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・グループのメンバー相手に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分程度の発表をしよう</a:t>
            </a:r>
            <a:endParaRPr kumimoji="1" lang="en-US" altLang="ja-JP" dirty="0" smtClean="0"/>
          </a:p>
          <a:p>
            <a:r>
              <a:rPr lang="ja-JP" altLang="en-US" dirty="0" smtClean="0"/>
              <a:t>・発表が終わったら質問を</a:t>
            </a:r>
            <a:r>
              <a:rPr lang="en-US" altLang="ja-JP" dirty="0" smtClean="0"/>
              <a:t>1</a:t>
            </a:r>
            <a:r>
              <a:rPr lang="ja-JP" altLang="en-US" dirty="0" smtClean="0"/>
              <a:t>つ以上もらって</a:t>
            </a:r>
            <a:r>
              <a:rPr lang="en-US" altLang="ja-JP" dirty="0" smtClean="0"/>
              <a:t>STEP4</a:t>
            </a:r>
            <a:r>
              <a:rPr lang="ja-JP" altLang="en-US" dirty="0" smtClean="0"/>
              <a:t>に記入しよう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099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3887" y="1709739"/>
            <a:ext cx="8356827" cy="2852737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２．発表から学ぼう</a:t>
            </a:r>
            <a:r>
              <a:rPr kumimoji="1" lang="en-US" altLang="ja-JP" dirty="0" smtClean="0">
                <a:solidFill>
                  <a:srgbClr val="FF0000"/>
                </a:solidFill>
              </a:rPr>
              <a:t>(No.3)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51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776850" y="365126"/>
            <a:ext cx="6738500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発表を聞いて学ぼう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1160589"/>
              </p:ext>
            </p:extLst>
          </p:nvPr>
        </p:nvGraphicFramePr>
        <p:xfrm>
          <a:off x="472787" y="1995055"/>
          <a:ext cx="8042563" cy="438912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1309255"/>
                <a:gridCol w="6733308"/>
              </a:tblGrid>
              <a:tr h="5697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テーマ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indent="3467100"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名前（　　　　　　　　　　）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790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内　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（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行）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</a:rPr>
                        <a:t>☞・発表内容についての学びを</a:t>
                      </a:r>
                      <a:r>
                        <a:rPr lang="en-US" altLang="ja-JP" sz="2400" kern="100" dirty="0" smtClean="0">
                          <a:effectLst/>
                        </a:rPr>
                        <a:t>3</a:t>
                      </a:r>
                      <a:r>
                        <a:rPr lang="ja-JP" altLang="en-US" sz="2400" kern="100" dirty="0" smtClean="0">
                          <a:effectLst/>
                        </a:rPr>
                        <a:t>点以上書きましょう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97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工夫している点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13339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776850" y="365126"/>
            <a:ext cx="6738500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ポスターを見て学ぼう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</p:nvPr>
        </p:nvGraphicFramePr>
        <p:xfrm>
          <a:off x="472787" y="1995055"/>
          <a:ext cx="8042563" cy="438912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1309255"/>
                <a:gridCol w="6733308"/>
              </a:tblGrid>
              <a:tr h="5697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テーマ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indent="3467100"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名前（　　　　　　　　　　）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790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内　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（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行）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</a:rPr>
                        <a:t>☞・発表内容についての学びを</a:t>
                      </a:r>
                      <a:r>
                        <a:rPr lang="en-US" altLang="ja-JP" sz="2400" kern="100" dirty="0" smtClean="0">
                          <a:effectLst/>
                        </a:rPr>
                        <a:t>3</a:t>
                      </a:r>
                      <a:r>
                        <a:rPr lang="ja-JP" altLang="en-US" sz="2400" kern="100" dirty="0" smtClean="0">
                          <a:effectLst/>
                        </a:rPr>
                        <a:t>点以上書きましょう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97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工夫している点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68269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3887" y="1709739"/>
            <a:ext cx="8356827" cy="2852737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３．振り返り</a:t>
            </a:r>
            <a:r>
              <a:rPr kumimoji="1" lang="en-US" altLang="ja-JP" dirty="0" smtClean="0">
                <a:solidFill>
                  <a:srgbClr val="FF0000"/>
                </a:solidFill>
              </a:rPr>
              <a:t>(No.2)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80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539</TotalTime>
  <Words>356</Words>
  <Application>Microsoft Office PowerPoint</Application>
  <PresentationFormat>画面に合わせる (4:3)</PresentationFormat>
  <Paragraphs>84</Paragraphs>
  <Slides>11</Slides>
  <Notes>0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9" baseType="lpstr">
      <vt:lpstr>ＭＳ Ｐゴシック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探究科スライド</vt:lpstr>
      <vt:lpstr>今日やること</vt:lpstr>
      <vt:lpstr>今日やること</vt:lpstr>
      <vt:lpstr>１．発表準備をしよう(No.2)</vt:lpstr>
      <vt:lpstr>アピールを書こう！</vt:lpstr>
      <vt:lpstr>２．発表から学ぼう(No.3)</vt:lpstr>
      <vt:lpstr>発表を聞いて学ぼう</vt:lpstr>
      <vt:lpstr>ポスターを見て学ぼう</vt:lpstr>
      <vt:lpstr>３．振り返り(No.2)</vt:lpstr>
      <vt:lpstr>調べる中で学んだことを</vt:lpstr>
      <vt:lpstr>今日の提出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座席</dc:title>
  <dc:creator>Okamoto Hiroyuki</dc:creator>
  <cp:lastModifiedBy>岡本 弘之</cp:lastModifiedBy>
  <cp:revision>11</cp:revision>
  <dcterms:created xsi:type="dcterms:W3CDTF">2018-05-25T02:42:18Z</dcterms:created>
  <dcterms:modified xsi:type="dcterms:W3CDTF">2018-07-23T02:56:26Z</dcterms:modified>
</cp:coreProperties>
</file>