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07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36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76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49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20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350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8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936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97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0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885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39B9-402F-4498-875B-030C61BE008A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ACD63-9CD4-4C09-AE3F-30DE6BF9E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0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探究科スライド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990112"/>
            <a:ext cx="6858000" cy="115339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教材</a:t>
            </a:r>
            <a:r>
              <a:rPr lang="en-US" altLang="ja-JP" sz="3600" dirty="0" smtClean="0"/>
              <a:t>No.01</a:t>
            </a:r>
            <a:r>
              <a:rPr lang="ja-JP" altLang="en-US" sz="3600" dirty="0" smtClean="0"/>
              <a:t>（</a:t>
            </a:r>
            <a:r>
              <a:rPr lang="en-US" altLang="ja-JP" sz="3600" dirty="0" smtClean="0"/>
              <a:t>K2</a:t>
            </a:r>
            <a:r>
              <a:rPr lang="ja-JP" altLang="en-US" sz="3600" dirty="0" smtClean="0"/>
              <a:t>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244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今日やること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設計図に沿って調べる（３時間中の</a:t>
            </a:r>
            <a:r>
              <a:rPr lang="ja-JP" altLang="en-US" dirty="0"/>
              <a:t>２</a:t>
            </a:r>
            <a:r>
              <a:rPr kumimoji="1" lang="ja-JP" altLang="en-US" dirty="0" smtClean="0"/>
              <a:t>回目）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ＩＰａｄを使って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メディア</a:t>
            </a:r>
            <a:r>
              <a:rPr lang="ja-JP" altLang="en-US" dirty="0"/>
              <a:t>ルーム</a:t>
            </a:r>
            <a:r>
              <a:rPr lang="ja-JP" altLang="en-US" dirty="0" smtClean="0"/>
              <a:t>を使って</a:t>
            </a:r>
            <a:endParaRPr lang="en-US" altLang="ja-JP" dirty="0" smtClean="0"/>
          </a:p>
          <a:p>
            <a:r>
              <a:rPr lang="ja-JP" altLang="en-US" dirty="0" smtClean="0"/>
              <a:t>調べたことを情報カードにメモする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どこから（参照）を忘れずに記入する</a:t>
            </a:r>
            <a:endParaRPr lang="en-US" altLang="ja-JP" dirty="0" smtClean="0"/>
          </a:p>
          <a:p>
            <a:r>
              <a:rPr lang="ja-JP" altLang="en-US" dirty="0"/>
              <a:t>書</a:t>
            </a:r>
            <a:r>
              <a:rPr lang="ja-JP" altLang="en-US" dirty="0" smtClean="0"/>
              <a:t>けるところから画用紙に清書する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画用紙に表やグラフを貼りつけてもよい</a:t>
            </a:r>
            <a:endParaRPr lang="en-US" altLang="ja-JP" dirty="0" smtClean="0"/>
          </a:p>
          <a:p>
            <a:pPr lvl="1"/>
            <a:r>
              <a:rPr lang="ja-JP" altLang="en-US" dirty="0"/>
              <a:t>書き方</a:t>
            </a:r>
            <a:r>
              <a:rPr lang="ja-JP" altLang="en-US" dirty="0" smtClean="0"/>
              <a:t>はプリントＮｏ．１に書いてあるとおり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/>
              <a:t>作業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30727" y="5534354"/>
            <a:ext cx="691243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solidFill>
                  <a:srgbClr val="FF0000"/>
                </a:solidFill>
              </a:rPr>
              <a:t>あと１回で完成できるように時間配分を！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algn="ctr"/>
            <a:r>
              <a:rPr lang="ja-JP" altLang="en-US" sz="2800" dirty="0" smtClean="0">
                <a:solidFill>
                  <a:srgbClr val="FF0000"/>
                </a:solidFill>
              </a:rPr>
              <a:t>情報</a:t>
            </a:r>
            <a:r>
              <a:rPr lang="ja-JP" altLang="en-US" sz="2800" dirty="0">
                <a:solidFill>
                  <a:srgbClr val="FF0000"/>
                </a:solidFill>
              </a:rPr>
              <a:t>カード</a:t>
            </a:r>
            <a:r>
              <a:rPr lang="ja-JP" altLang="en-US" sz="2800" dirty="0" smtClean="0">
                <a:solidFill>
                  <a:srgbClr val="FF0000"/>
                </a:solidFill>
              </a:rPr>
              <a:t>を本日いったん提出してください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61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やること（今日で完成）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画用紙に清書する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画用紙に表やグラフを貼りつけてもよい</a:t>
            </a:r>
            <a:endParaRPr lang="en-US" altLang="ja-JP" dirty="0" smtClean="0"/>
          </a:p>
          <a:p>
            <a:pPr lvl="1"/>
            <a:r>
              <a:rPr lang="ja-JP" altLang="en-US" dirty="0"/>
              <a:t>書き方</a:t>
            </a:r>
            <a:r>
              <a:rPr lang="ja-JP" altLang="en-US" dirty="0" smtClean="0"/>
              <a:t>はプリントＮｏ．１に書いてあるとおり</a:t>
            </a:r>
            <a:endParaRPr lang="en-US" altLang="ja-JP" dirty="0" smtClean="0"/>
          </a:p>
          <a:p>
            <a:r>
              <a:rPr lang="ja-JP" altLang="en-US" dirty="0" smtClean="0"/>
              <a:t>情報カードに話すことをメモする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ポスターには箇条書きや表など話す見出しを書くとよい</a:t>
            </a:r>
            <a:endParaRPr lang="en-US" altLang="ja-JP" dirty="0" smtClean="0"/>
          </a:p>
          <a:p>
            <a:pPr lvl="1"/>
            <a:endParaRPr lang="en-US" altLang="ja-JP" dirty="0"/>
          </a:p>
          <a:p>
            <a:r>
              <a:rPr lang="ja-JP" altLang="en-US" dirty="0" smtClean="0"/>
              <a:t>次回のイメージ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ポスターを掲示してそれについて説明する（３～５分）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/>
              <a:t>作業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30727" y="5534354"/>
            <a:ext cx="6912430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・本日ポスター提出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</a:rPr>
              <a:t>・間に合わない人は５月２６日（金）まで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0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3887" y="1709739"/>
            <a:ext cx="8356827" cy="2852737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１．世界の課題を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　　　</a:t>
            </a:r>
            <a:r>
              <a:rPr kumimoji="1" lang="ja-JP" altLang="en-US" dirty="0" smtClean="0">
                <a:solidFill>
                  <a:srgbClr val="FF0000"/>
                </a:solidFill>
              </a:rPr>
              <a:t>見つけよう（応用）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>
          <a:xfrm>
            <a:off x="1817914" y="4589464"/>
            <a:ext cx="6692673" cy="1500187"/>
          </a:xfrm>
        </p:spPr>
        <p:txBody>
          <a:bodyPr/>
          <a:lstStyle/>
          <a:p>
            <a:r>
              <a:rPr kumimoji="1" lang="ja-JP" altLang="en-US" dirty="0" smtClean="0"/>
              <a:t>・テキストを越えてテーマを選びまとめる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696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7868" y="365126"/>
            <a:ext cx="7886700" cy="132556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</a:rPr>
              <a:t>自分が調べたい</a:t>
            </a:r>
            <a:r>
              <a:rPr kumimoji="1" lang="en-US" altLang="ja-JP" dirty="0" smtClean="0">
                <a:solidFill>
                  <a:srgbClr val="FF0000"/>
                </a:solidFill>
              </a:rPr>
              <a:t/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ja-JP" altLang="en-US" dirty="0" smtClean="0">
                <a:solidFill>
                  <a:srgbClr val="FF0000"/>
                </a:solidFill>
              </a:rPr>
              <a:t>テーマを</a:t>
            </a:r>
            <a:r>
              <a:rPr lang="ja-JP" altLang="en-US" dirty="0" smtClean="0">
                <a:solidFill>
                  <a:srgbClr val="FF0000"/>
                </a:solidFill>
              </a:rPr>
              <a:t>考えよう（</a:t>
            </a:r>
            <a:r>
              <a:rPr lang="en-US" altLang="ja-JP" dirty="0" smtClean="0">
                <a:solidFill>
                  <a:srgbClr val="FF0000"/>
                </a:solidFill>
              </a:rPr>
              <a:t>K2</a:t>
            </a:r>
            <a:r>
              <a:rPr lang="ja-JP" altLang="en-US" dirty="0" smtClean="0">
                <a:solidFill>
                  <a:srgbClr val="FF0000"/>
                </a:solidFill>
              </a:rPr>
              <a:t>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46810" y="1815234"/>
            <a:ext cx="8156864" cy="1232766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自分が調べたいテーマを考えよう！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ＳＤＧｓに関係するテーマを自分で考えよう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テキストに載っているテーマでも構いません</a:t>
            </a:r>
            <a:endParaRPr lang="ja-JP" altLang="ja-JP" dirty="0"/>
          </a:p>
          <a:p>
            <a:endParaRPr kumimoji="1" lang="ja-JP" altLang="en-US" dirty="0"/>
          </a:p>
        </p:txBody>
      </p:sp>
      <p:pic>
        <p:nvPicPr>
          <p:cNvPr id="12" name="図 11" descr="画面の領域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4774545"/>
            <a:ext cx="3578826" cy="1926910"/>
          </a:xfrm>
          <a:prstGeom prst="rect">
            <a:avLst/>
          </a:prstGeom>
        </p:spPr>
      </p:pic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628650" y="2953657"/>
          <a:ext cx="7677148" cy="1645920"/>
        </p:xfrm>
        <a:graphic>
          <a:graphicData uri="http://schemas.openxmlformats.org/drawingml/2006/table">
            <a:tbl>
              <a:tblPr bandCol="1">
                <a:tableStyleId>{00A15C55-8517-42AA-B614-E9B94910E393}</a:tableStyleId>
              </a:tblPr>
              <a:tblGrid>
                <a:gridCol w="1919287"/>
                <a:gridCol w="1919287"/>
                <a:gridCol w="1919287"/>
                <a:gridCol w="1919287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調べるテーマ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SDGs</a:t>
                      </a:r>
                      <a:r>
                        <a:rPr kumimoji="1" lang="ja-JP" altLang="en-US" sz="2400" dirty="0" smtClean="0"/>
                        <a:t>の番号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選んだ理由</a:t>
                      </a:r>
                      <a:endParaRPr kumimoji="1" lang="ja-JP" altLang="en-US" sz="2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en-US" altLang="ja-JP" sz="2400" dirty="0" smtClean="0"/>
                    </a:p>
                    <a:p>
                      <a:endParaRPr kumimoji="1" lang="ja-JP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525242" y="4774545"/>
            <a:ext cx="3780556" cy="12003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ja-JP" altLang="en-US" sz="2400" dirty="0" smtClean="0"/>
              <a:t>調べたいテーマが</a:t>
            </a:r>
            <a:r>
              <a:rPr kumimoji="1" lang="en-US" altLang="ja-JP" sz="2400" dirty="0" smtClean="0"/>
              <a:t>SDGs</a:t>
            </a:r>
            <a:r>
              <a:rPr kumimoji="1" lang="ja-JP" altLang="en-US" sz="2400" dirty="0" smtClean="0"/>
              <a:t>の項目のどの内容か考えて、番号を書いてください。</a:t>
            </a:r>
            <a:endParaRPr kumimoji="1" lang="ja-JP" altLang="en-US" dirty="0"/>
          </a:p>
        </p:txBody>
      </p:sp>
      <p:cxnSp>
        <p:nvCxnSpPr>
          <p:cNvPr id="16" name="直線矢印コネクタ 15"/>
          <p:cNvCxnSpPr/>
          <p:nvPr/>
        </p:nvCxnSpPr>
        <p:spPr>
          <a:xfrm flipV="1">
            <a:off x="5377543" y="3385457"/>
            <a:ext cx="1611086" cy="13890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30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6850" y="365126"/>
            <a:ext cx="67385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表題を考えよう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47868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調べるテーマの表題を疑問形で考えてください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en-US" altLang="ja-JP" dirty="0" smtClean="0"/>
              <a:t>×</a:t>
            </a:r>
            <a:r>
              <a:rPr lang="ja-JP" altLang="en-US" dirty="0" smtClean="0"/>
              <a:t>「○○について」　〇「なぜ・・は・・・か？」</a:t>
            </a:r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474518" y="2917463"/>
          <a:ext cx="8420100" cy="230768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8420100"/>
              </a:tblGrid>
              <a:tr h="23076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043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295400" y="365126"/>
            <a:ext cx="7467600" cy="1325563"/>
          </a:xfrm>
        </p:spPr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追加で調べることを考えよう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64284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☞　箇条書きで３つ以上</a:t>
            </a:r>
            <a:endParaRPr kumimoji="1"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/>
          </p:nvPr>
        </p:nvGraphicFramePr>
        <p:xfrm>
          <a:off x="441861" y="2555615"/>
          <a:ext cx="8420100" cy="1737360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8420100"/>
              </a:tblGrid>
              <a:tr h="1197337"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444398" y="5660572"/>
            <a:ext cx="6255204" cy="954107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調べたことは「情報カード」に記入しよう</a:t>
            </a:r>
            <a:endParaRPr kumimoji="1" lang="en-US" altLang="ja-JP" sz="2800" dirty="0" smtClean="0">
              <a:solidFill>
                <a:srgbClr val="FF0000"/>
              </a:solidFill>
            </a:endParaRPr>
          </a:p>
          <a:p>
            <a:r>
              <a:rPr lang="ja-JP" altLang="en-US" sz="2800" dirty="0">
                <a:solidFill>
                  <a:srgbClr val="FF0000"/>
                </a:solidFill>
              </a:rPr>
              <a:t>　</a:t>
            </a:r>
            <a:r>
              <a:rPr lang="ja-JP" altLang="en-US" sz="2800" dirty="0" smtClean="0">
                <a:solidFill>
                  <a:srgbClr val="FF0000"/>
                </a:solidFill>
              </a:rPr>
              <a:t>　</a:t>
            </a:r>
            <a:r>
              <a:rPr lang="en-US" altLang="ja-JP" sz="2800" dirty="0" smtClean="0">
                <a:solidFill>
                  <a:srgbClr val="FF0000"/>
                </a:solidFill>
              </a:rPr>
              <a:t>※</a:t>
            </a:r>
            <a:r>
              <a:rPr lang="ja-JP" altLang="en-US" sz="2800" dirty="0" smtClean="0">
                <a:solidFill>
                  <a:srgbClr val="FF0000"/>
                </a:solidFill>
              </a:rPr>
              <a:t>必ず参照元・出典を記入しよう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テキスト プレースホルダー 4"/>
          <p:cNvSpPr txBox="1">
            <a:spLocks/>
          </p:cNvSpPr>
          <p:nvPr/>
        </p:nvSpPr>
        <p:spPr>
          <a:xfrm>
            <a:off x="1567543" y="4441220"/>
            <a:ext cx="7467600" cy="8860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ja-JP" altLang="en-US" dirty="0" smtClean="0"/>
              <a:t>基本はテキストの内容を分かりやすくまとめる</a:t>
            </a:r>
            <a:endParaRPr lang="en-US" altLang="ja-JP" dirty="0" smtClean="0"/>
          </a:p>
          <a:p>
            <a:pPr marL="342900" indent="-342900"/>
            <a:r>
              <a:rPr lang="ja-JP" altLang="en-US" dirty="0"/>
              <a:t>疑問</a:t>
            </a:r>
            <a:r>
              <a:rPr lang="ja-JP" altLang="en-US" dirty="0" smtClean="0"/>
              <a:t>に沿って追加で調べることを書き出す</a:t>
            </a:r>
            <a:endParaRPr lang="en-US" altLang="ja-JP" dirty="0" smtClean="0"/>
          </a:p>
          <a:p>
            <a:pPr marL="342900" indent="-342900"/>
            <a:endParaRPr lang="en-US" altLang="ja-JP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8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37457" y="1664927"/>
            <a:ext cx="3374572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１．はじめに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・このテーマにした理由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・自分の問題意識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7457" y="2903747"/>
            <a:ext cx="3374572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２．</a:t>
            </a:r>
            <a:r>
              <a:rPr lang="ja-JP" altLang="en-US" dirty="0" smtClean="0"/>
              <a:t>内容（調べたこと）</a:t>
            </a:r>
            <a:endParaRPr lang="en-US" altLang="ja-JP" dirty="0" smtClean="0"/>
          </a:p>
          <a:p>
            <a:r>
              <a:rPr lang="ja-JP" altLang="en-US" dirty="0" smtClean="0"/>
              <a:t>・２～３の項目を立てて書く</a:t>
            </a:r>
            <a:endParaRPr lang="en-US" altLang="ja-JP" dirty="0" smtClean="0"/>
          </a:p>
          <a:p>
            <a:r>
              <a:rPr kumimoji="1" lang="ja-JP" altLang="en-US" dirty="0" smtClean="0"/>
              <a:t>・調べた客観的事実を書く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・そのままではなく地図・表・流れ図など一目でわかりやすく書く</a:t>
            </a:r>
            <a:endParaRPr kumimoji="1" lang="en-US" altLang="ja-JP" dirty="0" smtClean="0"/>
          </a:p>
          <a:p>
            <a:r>
              <a:rPr lang="ja-JP" altLang="en-US" dirty="0" smtClean="0"/>
              <a:t>・文章ではなく箇条書きで書く</a:t>
            </a:r>
            <a:endParaRPr lang="en-US" altLang="ja-JP" dirty="0" smtClean="0"/>
          </a:p>
          <a:p>
            <a:r>
              <a:rPr lang="ja-JP" altLang="en-US" dirty="0" smtClean="0"/>
              <a:t>・ここでは自分の意見は書かない</a:t>
            </a:r>
            <a:endParaRPr kumimoji="1" lang="en-US" altLang="ja-JP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7457" y="5250562"/>
            <a:ext cx="3374572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３．考察とまとめ（自分の意見）</a:t>
            </a:r>
            <a:endParaRPr kumimoji="1" lang="en-US" altLang="ja-JP" dirty="0" smtClean="0"/>
          </a:p>
          <a:p>
            <a:r>
              <a:rPr lang="ja-JP" altLang="en-US" dirty="0" smtClean="0"/>
              <a:t>・調べたことからわかるたことを箇条書きで書く</a:t>
            </a:r>
            <a:endParaRPr lang="en-US" altLang="ja-JP" dirty="0" smtClean="0"/>
          </a:p>
          <a:p>
            <a:r>
              <a:rPr lang="ja-JP" altLang="en-US" dirty="0" smtClean="0"/>
              <a:t>・問題意識の答えを書く</a:t>
            </a:r>
            <a:endParaRPr lang="en-US" altLang="ja-JP" dirty="0" smtClean="0"/>
          </a:p>
        </p:txBody>
      </p:sp>
      <p:sp>
        <p:nvSpPr>
          <p:cNvPr id="8" name="下矢印 7"/>
          <p:cNvSpPr/>
          <p:nvPr/>
        </p:nvSpPr>
        <p:spPr>
          <a:xfrm>
            <a:off x="1282788" y="2596829"/>
            <a:ext cx="1132114" cy="28788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1282788" y="4921286"/>
            <a:ext cx="1132114" cy="343062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127907" y="339364"/>
            <a:ext cx="7886700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ポスターの構成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579" y="339364"/>
            <a:ext cx="5134692" cy="6392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5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42" y="365126"/>
            <a:ext cx="6033407" cy="1325563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設計図を書こう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5092" y="1887879"/>
            <a:ext cx="1481937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STEP1</a:t>
            </a:r>
            <a:endParaRPr lang="ja-JP" altLang="en-US" sz="4000" dirty="0"/>
          </a:p>
        </p:txBody>
      </p:sp>
      <p:sp>
        <p:nvSpPr>
          <p:cNvPr id="5" name="正方形/長方形 4"/>
          <p:cNvSpPr/>
          <p:nvPr/>
        </p:nvSpPr>
        <p:spPr>
          <a:xfrm>
            <a:off x="325092" y="3470064"/>
            <a:ext cx="1481937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STEP2</a:t>
            </a:r>
            <a:endParaRPr lang="ja-JP" altLang="en-US" sz="4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77143" y="1887879"/>
            <a:ext cx="5965371" cy="1384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「１．はじめに」を考えよう（箇条書きで）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・気になった理由</a:t>
            </a:r>
            <a:endParaRPr lang="en-US" altLang="ja-JP" sz="2800" dirty="0" smtClean="0"/>
          </a:p>
          <a:p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・自分の問題式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77142" y="3470064"/>
            <a:ext cx="5965371" cy="13849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本文の項目建てを考えよう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例</a:t>
            </a:r>
            <a:r>
              <a:rPr kumimoji="1" lang="en-US" altLang="ja-JP" sz="2800" dirty="0" smtClean="0"/>
              <a:t>)</a:t>
            </a:r>
            <a:r>
              <a:rPr kumimoji="1" lang="ja-JP" altLang="en-US" sz="2800" dirty="0" smtClean="0"/>
              <a:t>・難民選手団について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lang="ja-JP" altLang="en-US" sz="2800" dirty="0" smtClean="0"/>
              <a:t>　　・</a:t>
            </a:r>
            <a:r>
              <a:rPr kumimoji="1" lang="ja-JP" altLang="en-US" sz="2800" dirty="0" smtClean="0"/>
              <a:t>歴史</a:t>
            </a:r>
            <a:r>
              <a:rPr lang="ja-JP" altLang="en-US" sz="2800" dirty="0" smtClean="0"/>
              <a:t>　・構成　・今後</a:t>
            </a: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　　</a:t>
            </a:r>
            <a:endParaRPr kumimoji="1" lang="ja-JP" altLang="en-US" sz="2800" dirty="0"/>
          </a:p>
        </p:txBody>
      </p:sp>
      <p:sp>
        <p:nvSpPr>
          <p:cNvPr id="8" name="正方形/長方形 7"/>
          <p:cNvSpPr/>
          <p:nvPr/>
        </p:nvSpPr>
        <p:spPr>
          <a:xfrm>
            <a:off x="325092" y="5052249"/>
            <a:ext cx="1481937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STEP3</a:t>
            </a:r>
            <a:endParaRPr lang="ja-JP" altLang="en-US" sz="4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77141" y="5052249"/>
            <a:ext cx="5965371" cy="95410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調べたことを情報カードにメモする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・テキストから　・本から　・Ｗｅｂから　</a:t>
            </a:r>
            <a:r>
              <a:rPr kumimoji="1" lang="ja-JP" altLang="en-US" sz="2800" dirty="0"/>
              <a:t>　</a:t>
            </a:r>
            <a:r>
              <a:rPr kumimoji="1" lang="ja-JP" altLang="en-US" sz="2800" dirty="0" smtClean="0"/>
              <a:t>　　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671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　</a:t>
            </a:r>
            <a:r>
              <a:rPr lang="ja-JP" altLang="en-US" dirty="0" smtClean="0">
                <a:solidFill>
                  <a:srgbClr val="FF0000"/>
                </a:solidFill>
              </a:rPr>
              <a:t>ポスター</a:t>
            </a:r>
            <a:r>
              <a:rPr lang="ja-JP" altLang="en-US" sz="4800" dirty="0" smtClean="0">
                <a:solidFill>
                  <a:srgbClr val="FF0000"/>
                </a:solidFill>
              </a:rPr>
              <a:t>を作ろう！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1037319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ポスターはＢ２サイズです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（図表は印刷して貼ってもかまいません。）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/>
              <a:t>STEP4</a:t>
            </a:r>
            <a:endParaRPr lang="ja-JP" altLang="en-US" sz="4000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486280"/>
              </p:ext>
            </p:extLst>
          </p:nvPr>
        </p:nvGraphicFramePr>
        <p:xfrm>
          <a:off x="259777" y="3149600"/>
          <a:ext cx="5748644" cy="2926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52252"/>
                <a:gridCol w="2296392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Ｋ２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調べる・まとめる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準備する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4/16</a:t>
                      </a:r>
                      <a:r>
                        <a:rPr kumimoji="1" lang="ja-JP" altLang="en-US" sz="2800" dirty="0" smtClean="0"/>
                        <a:t>・</a:t>
                      </a:r>
                      <a:r>
                        <a:rPr kumimoji="1" lang="en-US" altLang="ja-JP" sz="2800" dirty="0" smtClean="0"/>
                        <a:t>23</a:t>
                      </a:r>
                    </a:p>
                    <a:p>
                      <a:r>
                        <a:rPr kumimoji="1" lang="en-US" altLang="ja-JP" sz="2800" dirty="0" smtClean="0"/>
                        <a:t>5/7</a:t>
                      </a:r>
                      <a:r>
                        <a:rPr kumimoji="1" lang="ja-JP" altLang="en-US" sz="2800" dirty="0" smtClean="0"/>
                        <a:t>・</a:t>
                      </a:r>
                      <a:r>
                        <a:rPr kumimoji="1" lang="en-US" altLang="ja-JP" sz="2800" dirty="0" smtClean="0"/>
                        <a:t>14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提出期限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発表する</a:t>
                      </a:r>
                      <a:endParaRPr kumimoji="1" lang="en-US" altLang="ja-JP" sz="2800" dirty="0" smtClean="0"/>
                    </a:p>
                    <a:p>
                      <a:r>
                        <a:rPr kumimoji="1" lang="ja-JP" altLang="en-US" sz="2800" dirty="0" smtClean="0"/>
                        <a:t>振り返る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5/28</a:t>
                      </a:r>
                      <a:r>
                        <a:rPr kumimoji="1" lang="ja-JP" altLang="en-US" sz="2800" dirty="0" smtClean="0"/>
                        <a:t>・</a:t>
                      </a:r>
                      <a:r>
                        <a:rPr kumimoji="1" lang="en-US" altLang="ja-JP" sz="2800" dirty="0" smtClean="0"/>
                        <a:t>6/4</a:t>
                      </a:r>
                      <a:endParaRPr kumimoji="1" lang="ja-JP" altLang="en-US" sz="2800" dirty="0" smtClean="0"/>
                    </a:p>
                    <a:p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3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dirty="0" smtClean="0"/>
              <a:t>今日やること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設計図に沿って調べる（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時間中の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回目）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ＩＰａｄを使って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メディア</a:t>
            </a:r>
            <a:r>
              <a:rPr lang="ja-JP" altLang="en-US" dirty="0"/>
              <a:t>ルーム</a:t>
            </a:r>
            <a:r>
              <a:rPr lang="ja-JP" altLang="en-US" dirty="0" smtClean="0"/>
              <a:t>を使って</a:t>
            </a:r>
            <a:endParaRPr lang="en-US" altLang="ja-JP" dirty="0" smtClean="0"/>
          </a:p>
          <a:p>
            <a:r>
              <a:rPr lang="ja-JP" altLang="en-US" dirty="0" smtClean="0"/>
              <a:t>調べたことを情報カードにメモする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どこから（参照）を忘れずに記入する</a:t>
            </a:r>
            <a:endParaRPr lang="en-US" altLang="ja-JP" dirty="0" smtClean="0"/>
          </a:p>
          <a:p>
            <a:r>
              <a:rPr lang="ja-JP" altLang="en-US" dirty="0"/>
              <a:t>書</a:t>
            </a:r>
            <a:r>
              <a:rPr lang="ja-JP" altLang="en-US" dirty="0" smtClean="0"/>
              <a:t>けるところから画用紙に清書する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画用紙に表やグラフを貼りつけてもよい</a:t>
            </a:r>
            <a:endParaRPr lang="en-US" altLang="ja-JP" dirty="0" smtClean="0"/>
          </a:p>
          <a:p>
            <a:pPr lvl="1"/>
            <a:r>
              <a:rPr lang="ja-JP" altLang="en-US" dirty="0"/>
              <a:t>書き方</a:t>
            </a:r>
            <a:r>
              <a:rPr lang="ja-JP" altLang="en-US" dirty="0" smtClean="0"/>
              <a:t>はプリントＮｏ．１に書いてあるとおり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59777" y="570707"/>
            <a:ext cx="151707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/>
              <a:t>作業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60914" y="5915353"/>
            <a:ext cx="5998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あと２回で完成できるように時間配分を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68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</TotalTime>
  <Words>516</Words>
  <Application>Microsoft Office PowerPoint</Application>
  <PresentationFormat>画面に合わせる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テーマ</vt:lpstr>
      <vt:lpstr>探究科スライド</vt:lpstr>
      <vt:lpstr>１．世界の課題を 　　　　見つけよう（応用）</vt:lpstr>
      <vt:lpstr>自分が調べたい テーマを考えよう（K2）</vt:lpstr>
      <vt:lpstr>表題を考えよう</vt:lpstr>
      <vt:lpstr>　追加で調べることを考えよう</vt:lpstr>
      <vt:lpstr>ポスターの構成</vt:lpstr>
      <vt:lpstr>設計図を書こう</vt:lpstr>
      <vt:lpstr>　ポスターを作ろう！</vt:lpstr>
      <vt:lpstr>今日やること</vt:lpstr>
      <vt:lpstr>今日やること</vt:lpstr>
      <vt:lpstr>やること（今日で完成）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探究科スライド</dc:title>
  <dc:creator>Okamoto Hiroyuki</dc:creator>
  <cp:lastModifiedBy>岡本 弘之</cp:lastModifiedBy>
  <cp:revision>13</cp:revision>
  <dcterms:created xsi:type="dcterms:W3CDTF">2017-08-31T22:48:23Z</dcterms:created>
  <dcterms:modified xsi:type="dcterms:W3CDTF">2018-07-23T02:55:43Z</dcterms:modified>
</cp:coreProperties>
</file>