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58" r:id="rId4"/>
    <p:sldId id="260" r:id="rId5"/>
    <p:sldId id="265" r:id="rId6"/>
    <p:sldId id="266" r:id="rId7"/>
    <p:sldId id="264" r:id="rId8"/>
    <p:sldId id="270" r:id="rId9"/>
    <p:sldId id="261" r:id="rId10"/>
    <p:sldId id="267" r:id="rId11"/>
    <p:sldId id="268" r:id="rId12"/>
    <p:sldId id="262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07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36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76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49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20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35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78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36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97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0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88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0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944" y="37148"/>
            <a:ext cx="5239481" cy="6820852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37457" y="1664927"/>
            <a:ext cx="3374572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１．はじめに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・このテーマにした理由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・自分の問題意識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（例）難民選手団は毎回結成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すべきと考える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7457" y="3638303"/>
            <a:ext cx="3374572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２．・・・・について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・調べたことを箇条書きで書く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・（１）（２）など小見出しをつける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とわかりやすい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・表やグラフ、地図もよい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7457" y="5600862"/>
            <a:ext cx="3374572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３．まとめ（自分の意見）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・調べてみてわかったこと、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思ったこと、考えたこと</a:t>
            </a:r>
            <a:endParaRPr lang="en-US" altLang="ja-JP" dirty="0" smtClean="0"/>
          </a:p>
        </p:txBody>
      </p:sp>
      <p:sp>
        <p:nvSpPr>
          <p:cNvPr id="8" name="下矢印 7"/>
          <p:cNvSpPr/>
          <p:nvPr/>
        </p:nvSpPr>
        <p:spPr>
          <a:xfrm>
            <a:off x="1424302" y="3161644"/>
            <a:ext cx="1132114" cy="47665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1424302" y="5124203"/>
            <a:ext cx="1132114" cy="47665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127907" y="339364"/>
            <a:ext cx="7886700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レジュメの構成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0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他の人の発表に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en-US" altLang="ja-JP" dirty="0" smtClean="0">
                <a:solidFill>
                  <a:srgbClr val="FF0000"/>
                </a:solidFill>
              </a:rPr>
              <a:t>1</a:t>
            </a:r>
            <a:r>
              <a:rPr kumimoji="1" lang="ja-JP" altLang="en-US" dirty="0" err="1" smtClean="0">
                <a:solidFill>
                  <a:srgbClr val="FF0000"/>
                </a:solidFill>
              </a:rPr>
              <a:t>つずつ</a:t>
            </a:r>
            <a:r>
              <a:rPr kumimoji="1" lang="ja-JP" altLang="en-US" dirty="0" smtClean="0">
                <a:solidFill>
                  <a:srgbClr val="FF0000"/>
                </a:solidFill>
              </a:rPr>
              <a:t>質問を考えよう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graphicFrame>
        <p:nvGraphicFramePr>
          <p:cNvPr id="7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450407"/>
              </p:ext>
            </p:extLst>
          </p:nvPr>
        </p:nvGraphicFramePr>
        <p:xfrm>
          <a:off x="628650" y="1825625"/>
          <a:ext cx="7886700" cy="2931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43350"/>
                <a:gridCol w="3943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発表のタイトル（発表者）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自分が考えた質問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02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３．振り返ろう！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34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012370" y="365126"/>
            <a:ext cx="7502979" cy="1325563"/>
          </a:xfrm>
        </p:spPr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追加で調べた方がいいと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思</a:t>
            </a:r>
            <a:r>
              <a:rPr lang="ja-JP" altLang="en-US" dirty="0" smtClean="0">
                <a:solidFill>
                  <a:srgbClr val="FF0000"/>
                </a:solidFill>
              </a:rPr>
              <a:t>うところを書きましょう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44157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☞箇条書きで３つ以上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sp>
        <p:nvSpPr>
          <p:cNvPr id="7" name="正方形/長方形 6"/>
          <p:cNvSpPr/>
          <p:nvPr/>
        </p:nvSpPr>
        <p:spPr>
          <a:xfrm>
            <a:off x="259777" y="4607718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8" name="タイトル 3"/>
          <p:cNvSpPr txBox="1">
            <a:spLocks/>
          </p:cNvSpPr>
          <p:nvPr/>
        </p:nvSpPr>
        <p:spPr>
          <a:xfrm>
            <a:off x="1012370" y="4607718"/>
            <a:ext cx="7502979" cy="998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　</a:t>
            </a:r>
            <a:r>
              <a:rPr lang="ja-JP" altLang="en-US" sz="3600" dirty="0" smtClean="0">
                <a:solidFill>
                  <a:srgbClr val="FF0000"/>
                </a:solidFill>
              </a:rPr>
              <a:t>自分の発表・発表を聞いて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3600" dirty="0" smtClean="0">
                <a:solidFill>
                  <a:srgbClr val="FF0000"/>
                </a:solidFill>
              </a:rPr>
              <a:t>学んだことを書いてください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9" name="コンテンツ プレースホルダー 4"/>
          <p:cNvSpPr txBox="1">
            <a:spLocks/>
          </p:cNvSpPr>
          <p:nvPr/>
        </p:nvSpPr>
        <p:spPr>
          <a:xfrm>
            <a:off x="628649" y="5763929"/>
            <a:ext cx="7886700" cy="8001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☞箇条書きで３つ以上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922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No.13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244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１．発表の準備をしよう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69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0" y="365126"/>
            <a:ext cx="6991350" cy="1325563"/>
          </a:xfrm>
        </p:spPr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自分が工夫したところを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アピール</a:t>
            </a:r>
            <a:r>
              <a:rPr lang="ja-JP" altLang="en-US" dirty="0" smtClean="0">
                <a:solidFill>
                  <a:srgbClr val="FF0000"/>
                </a:solidFill>
              </a:rPr>
              <a:t>してくださ</a:t>
            </a:r>
            <a:r>
              <a:rPr lang="ja-JP" altLang="en-US" dirty="0">
                <a:solidFill>
                  <a:srgbClr val="FF0000"/>
                </a:solidFill>
              </a:rPr>
              <a:t>い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268827"/>
              </p:ext>
            </p:extLst>
          </p:nvPr>
        </p:nvGraphicFramePr>
        <p:xfrm>
          <a:off x="628650" y="2380796"/>
          <a:ext cx="7886700" cy="201168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886700"/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28650" y="2380796"/>
            <a:ext cx="3116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☞</a:t>
            </a:r>
            <a:r>
              <a:rPr kumimoji="1" lang="en-US" altLang="ja-JP" sz="2400" dirty="0" smtClean="0"/>
              <a:t>3</a:t>
            </a:r>
            <a:r>
              <a:rPr kumimoji="1" lang="ja-JP" altLang="en-US" sz="2400" dirty="0" smtClean="0"/>
              <a:t>行以上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8650" y="4667084"/>
            <a:ext cx="7598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記入のヒント！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・問いの立て方、</a:t>
            </a:r>
            <a:r>
              <a:rPr kumimoji="1" lang="ja-JP" altLang="en-US" sz="2400" dirty="0" smtClean="0"/>
              <a:t>調べ方、まとめ方の工夫を書くと</a:t>
            </a:r>
            <a:r>
              <a:rPr lang="ja-JP" altLang="en-US" sz="2400" dirty="0" smtClean="0"/>
              <a:t>いい</a:t>
            </a:r>
            <a:r>
              <a:rPr lang="ja-JP" altLang="en-US" sz="2400" dirty="0"/>
              <a:t>よ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7836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自分の発表に対し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想定される質問と答えを３つ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881504"/>
              </p:ext>
            </p:extLst>
          </p:nvPr>
        </p:nvGraphicFramePr>
        <p:xfrm>
          <a:off x="628650" y="1825625"/>
          <a:ext cx="7886700" cy="2656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43350"/>
                <a:gridCol w="3943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想定される質問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質問への答え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6" y="466599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926769" y="4589802"/>
            <a:ext cx="650149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>
                <a:solidFill>
                  <a:srgbClr val="FF0000"/>
                </a:solidFill>
              </a:rPr>
              <a:t>レジュメ作成・発表準備までの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lang="ja-JP" altLang="en-US" sz="3200" dirty="0" smtClean="0">
                <a:solidFill>
                  <a:srgbClr val="FF0000"/>
                </a:solidFill>
              </a:rPr>
              <a:t>　　　　　　　　　　　　学びを書きましょう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61480" y="6130541"/>
            <a:ext cx="3116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☞</a:t>
            </a:r>
            <a:r>
              <a:rPr kumimoji="1" lang="en-US" altLang="ja-JP" sz="2400" dirty="0" smtClean="0"/>
              <a:t>3</a:t>
            </a:r>
            <a:r>
              <a:rPr kumimoji="1" lang="ja-JP" altLang="en-US" sz="2400" dirty="0" smtClean="0"/>
              <a:t>行以上</a:t>
            </a:r>
            <a:endParaRPr kumimoji="1" lang="ja-JP" altLang="en-US" sz="2400" dirty="0"/>
          </a:p>
        </p:txBody>
      </p:sp>
      <p:sp>
        <p:nvSpPr>
          <p:cNvPr id="9" name="コンテンツ プレースホルダー 4"/>
          <p:cNvSpPr txBox="1">
            <a:spLocks/>
          </p:cNvSpPr>
          <p:nvPr/>
        </p:nvSpPr>
        <p:spPr>
          <a:xfrm>
            <a:off x="628649" y="5763929"/>
            <a:ext cx="7886700" cy="8001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☞箇条書きで３つ以上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040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en-US" altLang="ja-JP" sz="5400" dirty="0" smtClean="0">
                <a:solidFill>
                  <a:srgbClr val="FF0000"/>
                </a:solidFill>
              </a:rPr>
              <a:t>【</a:t>
            </a:r>
            <a:r>
              <a:rPr lang="ja-JP" altLang="en-US" sz="5400" dirty="0">
                <a:solidFill>
                  <a:srgbClr val="FF0000"/>
                </a:solidFill>
              </a:rPr>
              <a:t>発表</a:t>
            </a:r>
            <a:r>
              <a:rPr lang="ja-JP" altLang="en-US" sz="5400" dirty="0" smtClean="0">
                <a:solidFill>
                  <a:srgbClr val="FF0000"/>
                </a:solidFill>
              </a:rPr>
              <a:t>の手順</a:t>
            </a:r>
            <a:r>
              <a:rPr lang="en-US" altLang="ja-JP" sz="5400" dirty="0" smtClean="0">
                <a:solidFill>
                  <a:srgbClr val="FF0000"/>
                </a:solidFill>
              </a:rPr>
              <a:t>】</a:t>
            </a:r>
            <a:endParaRPr kumimoji="1" lang="ja-JP" altLang="en-US" sz="5400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49" y="1825625"/>
            <a:ext cx="8167007" cy="4351338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レジュメ原稿を本日提出してください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次回の発表までに印刷しておきます</a:t>
            </a:r>
            <a:endParaRPr kumimoji="1"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少人数グループ（６～</a:t>
            </a:r>
            <a:r>
              <a:rPr lang="ja-JP" altLang="en-US" dirty="0" smtClean="0">
                <a:solidFill>
                  <a:srgbClr val="FF0000"/>
                </a:solidFill>
              </a:rPr>
              <a:t>７人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）の中で発表します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高</a:t>
            </a:r>
            <a:r>
              <a:rPr lang="en-US" altLang="ja-JP" dirty="0"/>
              <a:t>2</a:t>
            </a:r>
            <a:r>
              <a:rPr lang="ja-JP" altLang="en-US" dirty="0" smtClean="0"/>
              <a:t>はゼミ単位での発表となります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高</a:t>
            </a:r>
            <a:r>
              <a:rPr kumimoji="1" lang="en-US" altLang="ja-JP" dirty="0"/>
              <a:t>1</a:t>
            </a:r>
            <a:r>
              <a:rPr kumimoji="1" lang="ja-JP" altLang="en-US" dirty="0" smtClean="0"/>
              <a:t>は当日グループを発表します</a:t>
            </a:r>
            <a:endParaRPr kumimoji="1" lang="en-US" altLang="ja-JP" dirty="0" smtClean="0"/>
          </a:p>
          <a:p>
            <a:r>
              <a:rPr lang="ja-JP" altLang="en-US" dirty="0">
                <a:solidFill>
                  <a:srgbClr val="FF0000"/>
                </a:solidFill>
              </a:rPr>
              <a:t>発表</a:t>
            </a:r>
            <a:r>
              <a:rPr lang="ja-JP" altLang="en-US" dirty="0" smtClean="0">
                <a:solidFill>
                  <a:srgbClr val="FF0000"/>
                </a:solidFill>
              </a:rPr>
              <a:t>は</a:t>
            </a:r>
            <a:r>
              <a:rPr lang="en-US" altLang="ja-JP" dirty="0" smtClean="0">
                <a:solidFill>
                  <a:srgbClr val="FF0000"/>
                </a:solidFill>
              </a:rPr>
              <a:t>3</a:t>
            </a:r>
            <a:r>
              <a:rPr lang="ja-JP" altLang="en-US" dirty="0" smtClean="0">
                <a:solidFill>
                  <a:srgbClr val="FF0000"/>
                </a:solidFill>
              </a:rPr>
              <a:t>分以内で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グループ</a:t>
            </a:r>
            <a:r>
              <a:rPr lang="ja-JP" altLang="en-US" dirty="0" smtClean="0"/>
              <a:t>の</a:t>
            </a:r>
            <a:r>
              <a:rPr lang="ja-JP" altLang="en-US" dirty="0"/>
              <a:t>手元</a:t>
            </a:r>
            <a:r>
              <a:rPr lang="ja-JP" altLang="en-US" dirty="0" smtClean="0"/>
              <a:t>にはレジュメ原稿を配布します</a:t>
            </a:r>
            <a:endParaRPr lang="en-US" altLang="ja-JP" dirty="0"/>
          </a:p>
          <a:p>
            <a:r>
              <a:rPr lang="ja-JP" altLang="en-US" dirty="0" smtClean="0">
                <a:solidFill>
                  <a:srgbClr val="FF0000"/>
                </a:solidFill>
              </a:rPr>
              <a:t>発表後</a:t>
            </a:r>
            <a:r>
              <a:rPr lang="en-US" altLang="ja-JP" dirty="0" smtClean="0">
                <a:solidFill>
                  <a:srgbClr val="FF0000"/>
                </a:solidFill>
              </a:rPr>
              <a:t>1</a:t>
            </a:r>
            <a:r>
              <a:rPr lang="ja-JP" altLang="en-US" dirty="0" smtClean="0">
                <a:solidFill>
                  <a:srgbClr val="FF0000"/>
                </a:solidFill>
              </a:rPr>
              <a:t>分の質問時間を設けます（</a:t>
            </a:r>
            <a:r>
              <a:rPr lang="en-US" altLang="ja-JP" dirty="0" smtClean="0">
                <a:solidFill>
                  <a:srgbClr val="FF0000"/>
                </a:solidFill>
              </a:rPr>
              <a:t>K2</a:t>
            </a:r>
            <a:r>
              <a:rPr lang="ja-JP" altLang="en-US" dirty="0" smtClean="0">
                <a:solidFill>
                  <a:srgbClr val="FF0000"/>
                </a:solidFill>
              </a:rPr>
              <a:t>のみ）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発表</a:t>
            </a:r>
            <a:r>
              <a:rPr lang="ja-JP" altLang="en-US" dirty="0" smtClean="0"/>
              <a:t>者は自分の知っている知識で質問に答えてください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924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２．発表をしよう！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03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発表しよう！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発表は一人</a:t>
            </a:r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</a:t>
            </a:r>
            <a:r>
              <a:rPr kumimoji="1" lang="ja-JP" altLang="en-US" dirty="0" smtClean="0"/>
              <a:t>（全体で時間をそろえて実施）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番号の若い人から順に発表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レジュメを</a:t>
            </a:r>
            <a:r>
              <a:rPr lang="ja-JP" altLang="en-US" dirty="0"/>
              <a:t>提出</a:t>
            </a:r>
            <a:r>
              <a:rPr lang="ja-JP" altLang="en-US" dirty="0" smtClean="0"/>
              <a:t>できていない</a:t>
            </a:r>
            <a:r>
              <a:rPr lang="ja-JP" altLang="en-US" dirty="0"/>
              <a:t>人</a:t>
            </a:r>
            <a:r>
              <a:rPr lang="ja-JP" altLang="en-US" dirty="0" smtClean="0"/>
              <a:t>は調べた範囲まで発表</a:t>
            </a:r>
            <a:endParaRPr lang="en-US" altLang="ja-JP" dirty="0" smtClean="0"/>
          </a:p>
          <a:p>
            <a:r>
              <a:rPr lang="ja-JP" altLang="en-US" dirty="0">
                <a:solidFill>
                  <a:srgbClr val="FF0000"/>
                </a:solidFill>
              </a:rPr>
              <a:t>発表</a:t>
            </a:r>
            <a:r>
              <a:rPr lang="ja-JP" altLang="en-US" dirty="0" smtClean="0">
                <a:solidFill>
                  <a:srgbClr val="FF0000"/>
                </a:solidFill>
              </a:rPr>
              <a:t>が終わったら（１分）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共通　相互評価する（各項目</a:t>
            </a:r>
            <a:r>
              <a:rPr lang="en-US" altLang="ja-JP" dirty="0" smtClean="0"/>
              <a:t>3</a:t>
            </a:r>
            <a:r>
              <a:rPr lang="ja-JP" altLang="en-US" dirty="0" smtClean="0"/>
              <a:t>点満点）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Ｋ１　ワークシートに質問を一つ書く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Ｋ２　前の順番の人が必ず一つ質問をして答える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（ワークシートにも発表者・質問者が記入する）</a:t>
            </a:r>
            <a:endParaRPr lang="en-US" altLang="ja-JP" dirty="0"/>
          </a:p>
          <a:p>
            <a:r>
              <a:rPr lang="ja-JP" altLang="en-US" dirty="0" smtClean="0">
                <a:solidFill>
                  <a:srgbClr val="FF0000"/>
                </a:solidFill>
              </a:rPr>
              <a:t>合図に従い次の人が発表する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8311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自分の発表に対する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質問答えを記入しましょう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graphicFrame>
        <p:nvGraphicFramePr>
          <p:cNvPr id="7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21921"/>
              </p:ext>
            </p:extLst>
          </p:nvPr>
        </p:nvGraphicFramePr>
        <p:xfrm>
          <a:off x="628650" y="1825625"/>
          <a:ext cx="7886700" cy="2931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43350"/>
                <a:gridCol w="3943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された質問（質問者）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質問への答え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24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</TotalTime>
  <Words>264</Words>
  <Application>Microsoft Office PowerPoint</Application>
  <PresentationFormat>画面に合わせる (4:3)</PresentationFormat>
  <Paragraphs>94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Office テーマ</vt:lpstr>
      <vt:lpstr>レジュメの構成</vt:lpstr>
      <vt:lpstr>探究科スライド</vt:lpstr>
      <vt:lpstr>１．発表の準備をしよう</vt:lpstr>
      <vt:lpstr>自分が工夫したところを アピールしてください</vt:lpstr>
      <vt:lpstr>自分の発表に対し 　想定される質問と答えを３つ</vt:lpstr>
      <vt:lpstr>【発表の手順】</vt:lpstr>
      <vt:lpstr>２．発表をしよう！</vt:lpstr>
      <vt:lpstr>発表しよう！</vt:lpstr>
      <vt:lpstr>自分の発表に対する 質問答えを記入しましょう</vt:lpstr>
      <vt:lpstr>他の人の発表に 1つずつ質問を考えよう</vt:lpstr>
      <vt:lpstr>３．振り返ろう！</vt:lpstr>
      <vt:lpstr>　追加で調べた方がいいと 思うところを書きましょう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岡本弘之</cp:lastModifiedBy>
  <cp:revision>17</cp:revision>
  <dcterms:created xsi:type="dcterms:W3CDTF">2017-08-31T22:48:23Z</dcterms:created>
  <dcterms:modified xsi:type="dcterms:W3CDTF">2017-12-31T09:43:14Z</dcterms:modified>
</cp:coreProperties>
</file>