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92" r:id="rId4"/>
    <p:sldId id="273" r:id="rId5"/>
    <p:sldId id="276" r:id="rId6"/>
    <p:sldId id="280" r:id="rId7"/>
    <p:sldId id="277" r:id="rId8"/>
    <p:sldId id="293" r:id="rId9"/>
    <p:sldId id="278" r:id="rId10"/>
    <p:sldId id="294" r:id="rId11"/>
    <p:sldId id="295" r:id="rId12"/>
    <p:sldId id="282" r:id="rId13"/>
    <p:sldId id="296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07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36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76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49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20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35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78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36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97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60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88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D39B9-402F-4498-875B-030C61BE008A}" type="datetimeFigureOut">
              <a:rPr kumimoji="1" lang="ja-JP" altLang="en-US" smtClean="0"/>
              <a:t>2017/12/30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CD63-9CD4-4C09-AE3F-30DE6BF9EE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0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探究科スライド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990112"/>
            <a:ext cx="6858000" cy="1153391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教材</a:t>
            </a:r>
            <a:r>
              <a:rPr lang="en-US" altLang="ja-JP" sz="3600" dirty="0" smtClean="0"/>
              <a:t>No.12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6244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44" y="37148"/>
            <a:ext cx="5239481" cy="682085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7457" y="1664927"/>
            <a:ext cx="337457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１．はじめに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・このテーマにした理由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・自分の問題意識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（例）難民選手団は毎回結成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すべきと考える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7457" y="3638303"/>
            <a:ext cx="3374572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２．・・・・について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・調べたことを箇条書きで書く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・（１）（２）など小見出しをつける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とわかりやすい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・表やグラフ、地図もよい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7457" y="5600862"/>
            <a:ext cx="33745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３．まとめ（自分の意見）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・調べてみてわかったこと、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思ったこと、考えたこと</a:t>
            </a:r>
            <a:endParaRPr lang="en-US" altLang="ja-JP" dirty="0" smtClean="0"/>
          </a:p>
        </p:txBody>
      </p:sp>
      <p:sp>
        <p:nvSpPr>
          <p:cNvPr id="8" name="下矢印 7"/>
          <p:cNvSpPr/>
          <p:nvPr/>
        </p:nvSpPr>
        <p:spPr>
          <a:xfrm>
            <a:off x="1424302" y="3161644"/>
            <a:ext cx="1132114" cy="47665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1424302" y="5124203"/>
            <a:ext cx="1132114" cy="47665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127907" y="339364"/>
            <a:ext cx="7886700" cy="132556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レジュメの構成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1942" y="365126"/>
            <a:ext cx="6033407" cy="132556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設計図を書こう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5092" y="1887879"/>
            <a:ext cx="1481937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STEP1</a:t>
            </a:r>
            <a:endParaRPr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325092" y="3470064"/>
            <a:ext cx="1481937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STEP2</a:t>
            </a:r>
            <a:endParaRPr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77143" y="1887879"/>
            <a:ext cx="5965371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「１．はじめに」を考えよう（箇条書きで）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・気になった理由</a:t>
            </a:r>
            <a:endParaRPr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・自分の問題式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77142" y="3470064"/>
            <a:ext cx="5965371" cy="138499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本文の項目建てを考えよう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例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・難民選手団について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・</a:t>
            </a:r>
            <a:r>
              <a:rPr kumimoji="1" lang="ja-JP" altLang="en-US" sz="2800" dirty="0" smtClean="0"/>
              <a:t>歴史</a:t>
            </a:r>
            <a:r>
              <a:rPr lang="ja-JP" altLang="en-US" sz="2800" dirty="0" smtClean="0"/>
              <a:t>　・構成　・今後</a:t>
            </a:r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　　</a:t>
            </a:r>
            <a:endParaRPr kumimoji="1"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325092" y="5052249"/>
            <a:ext cx="1481937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STEP3</a:t>
            </a:r>
            <a:endParaRPr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77141" y="5052249"/>
            <a:ext cx="5965371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調べたことを情報カードにメモする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・テキストから　・本から　・Ｗｅｂから　</a:t>
            </a:r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　　　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58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sz="4800" dirty="0" smtClean="0">
                <a:solidFill>
                  <a:srgbClr val="FF0000"/>
                </a:solidFill>
              </a:rPr>
              <a:t>レジュメを作ろう！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1037319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Ｋ１は配布した用紙を使って手書きで制作</a:t>
            </a:r>
            <a:endParaRPr kumimoji="1" lang="en-US" altLang="ja-JP" dirty="0" smtClean="0"/>
          </a:p>
          <a:p>
            <a:r>
              <a:rPr lang="ja-JP" altLang="en-US" dirty="0" smtClean="0"/>
              <a:t>Ｋ２はメディアルームでワープロソフトで制作する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259777" y="570707"/>
            <a:ext cx="1517073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STEP4</a:t>
            </a:r>
            <a:endParaRPr lang="ja-JP" altLang="en-US" sz="40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976724"/>
              </p:ext>
            </p:extLst>
          </p:nvPr>
        </p:nvGraphicFramePr>
        <p:xfrm>
          <a:off x="259777" y="3149600"/>
          <a:ext cx="8622966" cy="301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52252"/>
                <a:gridCol w="2296392"/>
                <a:gridCol w="2874322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Ｋ２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Ｋ１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調べる・まとめる</a:t>
                      </a:r>
                      <a:endParaRPr kumimoji="1" lang="en-US" altLang="ja-JP" sz="3600" dirty="0" smtClean="0"/>
                    </a:p>
                    <a:p>
                      <a:r>
                        <a:rPr kumimoji="1" lang="ja-JP" altLang="en-US" sz="3600" dirty="0" smtClean="0"/>
                        <a:t>準備する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11/8</a:t>
                      </a:r>
                      <a:r>
                        <a:rPr kumimoji="1" lang="ja-JP" altLang="en-US" sz="3600" dirty="0" smtClean="0"/>
                        <a:t>・</a:t>
                      </a:r>
                      <a:r>
                        <a:rPr kumimoji="1" lang="en-US" altLang="ja-JP" sz="3600" dirty="0" smtClean="0"/>
                        <a:t>15</a:t>
                      </a:r>
                      <a:r>
                        <a:rPr kumimoji="1" lang="ja-JP" altLang="en-US" sz="3600" dirty="0" smtClean="0"/>
                        <a:t>・</a:t>
                      </a:r>
                      <a:r>
                        <a:rPr kumimoji="1" lang="en-US" altLang="ja-JP" sz="3600" dirty="0" smtClean="0"/>
                        <a:t>29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11/13</a:t>
                      </a:r>
                      <a:r>
                        <a:rPr kumimoji="1" lang="ja-JP" altLang="en-US" sz="3600" dirty="0" smtClean="0"/>
                        <a:t>・</a:t>
                      </a:r>
                      <a:r>
                        <a:rPr kumimoji="1" lang="en-US" altLang="ja-JP" sz="3600" dirty="0" smtClean="0"/>
                        <a:t>20</a:t>
                      </a:r>
                      <a:r>
                        <a:rPr kumimoji="1" lang="ja-JP" altLang="en-US" sz="3600" dirty="0" smtClean="0"/>
                        <a:t>･</a:t>
                      </a:r>
                      <a:endParaRPr kumimoji="1" lang="en-US" altLang="ja-JP" sz="3600" dirty="0" smtClean="0"/>
                    </a:p>
                    <a:p>
                      <a:r>
                        <a:rPr kumimoji="1" lang="en-US" altLang="ja-JP" sz="3600" dirty="0" smtClean="0"/>
                        <a:t>27</a:t>
                      </a:r>
                      <a:endParaRPr kumimoji="1" lang="ja-JP" alt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 smtClean="0"/>
                        <a:t>発表する</a:t>
                      </a:r>
                      <a:endParaRPr kumimoji="1" lang="en-US" altLang="ja-JP" sz="3600" dirty="0" smtClean="0"/>
                    </a:p>
                    <a:p>
                      <a:r>
                        <a:rPr kumimoji="1" lang="ja-JP" altLang="en-US" sz="3600" dirty="0" smtClean="0"/>
                        <a:t>振り返る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12/4</a:t>
                      </a:r>
                      <a:endParaRPr kumimoji="1" lang="ja-JP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 smtClean="0"/>
                        <a:t>12/6</a:t>
                      </a:r>
                      <a:endParaRPr kumimoji="1" lang="ja-JP" alt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2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レジュメを作ろう！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2990155"/>
            <a:ext cx="8156121" cy="353038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今日と次の前半でやること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 smtClean="0"/>
              <a:t>調べる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基本</a:t>
            </a:r>
            <a:r>
              <a:rPr kumimoji="1" lang="ja-JP" altLang="en-US" dirty="0" smtClean="0"/>
              <a:t>は</a:t>
            </a:r>
            <a:r>
              <a:rPr kumimoji="1" lang="ja-JP" altLang="en-US" dirty="0"/>
              <a:t>テキスト</a:t>
            </a:r>
            <a:r>
              <a:rPr kumimoji="1" lang="ja-JP" altLang="en-US" dirty="0" smtClean="0"/>
              <a:t>に</a:t>
            </a:r>
            <a:r>
              <a:rPr kumimoji="1" lang="ja-JP" altLang="en-US" dirty="0"/>
              <a:t>載</a:t>
            </a:r>
            <a:r>
              <a:rPr kumimoji="1" lang="ja-JP" altLang="en-US" dirty="0" smtClean="0"/>
              <a:t>っている</a:t>
            </a:r>
            <a:r>
              <a:rPr kumimoji="1" lang="ja-JP" altLang="en-US" dirty="0"/>
              <a:t>内容</a:t>
            </a:r>
            <a:r>
              <a:rPr kumimoji="1" lang="ja-JP" altLang="en-US" dirty="0" smtClean="0"/>
              <a:t>をまとめよう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追加</a:t>
            </a:r>
            <a:r>
              <a:rPr lang="ja-JP" altLang="en-US" dirty="0" smtClean="0"/>
              <a:t>で</a:t>
            </a:r>
            <a:r>
              <a:rPr lang="ja-JP" altLang="en-US" dirty="0"/>
              <a:t>調</a:t>
            </a:r>
            <a:r>
              <a:rPr lang="ja-JP" altLang="en-US" dirty="0" smtClean="0"/>
              <a:t>べることは図書館、メディアルームで調べよう</a:t>
            </a:r>
            <a:endParaRPr lang="en-US" altLang="ja-JP" dirty="0" smtClean="0"/>
          </a:p>
          <a:p>
            <a:r>
              <a:rPr kumimoji="1" lang="ja-JP" altLang="en-US" dirty="0" smtClean="0"/>
              <a:t>まとめる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メディア</a:t>
            </a:r>
            <a:r>
              <a:rPr lang="ja-JP" altLang="en-US" dirty="0"/>
              <a:t>ルーム</a:t>
            </a:r>
            <a:r>
              <a:rPr lang="ja-JP" altLang="en-US" dirty="0" smtClean="0"/>
              <a:t>で</a:t>
            </a:r>
            <a:r>
              <a:rPr lang="en-US" altLang="ja-JP" dirty="0" smtClean="0"/>
              <a:t>Word</a:t>
            </a:r>
            <a:r>
              <a:rPr lang="ja-JP" altLang="en-US" dirty="0" smtClean="0"/>
              <a:t>で文書を</a:t>
            </a:r>
            <a:r>
              <a:rPr lang="ja-JP" altLang="en-US" smtClean="0"/>
              <a:t>作成</a:t>
            </a:r>
            <a:r>
              <a:rPr lang="ja-JP" altLang="en-US" smtClean="0"/>
              <a:t>しよう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Ａ４　１枚にまとめる（書式はプリント</a:t>
            </a:r>
            <a:r>
              <a:rPr lang="en-US" altLang="ja-JP" dirty="0" smtClean="0"/>
              <a:t>No.12</a:t>
            </a:r>
            <a:r>
              <a:rPr lang="ja-JP" altLang="en-US" dirty="0" smtClean="0"/>
              <a:t>を参考に）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9777" y="570707"/>
            <a:ext cx="1517073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STEP4</a:t>
            </a:r>
            <a:endParaRPr lang="ja-JP" altLang="en-US" sz="40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051342"/>
              </p:ext>
            </p:extLst>
          </p:nvPr>
        </p:nvGraphicFramePr>
        <p:xfrm>
          <a:off x="628649" y="2002960"/>
          <a:ext cx="8156121" cy="674925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4592896"/>
                <a:gridCol w="3563225"/>
              </a:tblGrid>
              <a:tr h="674925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調べる・まとめる（</a:t>
                      </a:r>
                      <a:r>
                        <a:rPr kumimoji="1" lang="en-US" altLang="ja-JP" sz="2800" dirty="0" smtClean="0"/>
                        <a:t>1.5</a:t>
                      </a:r>
                      <a:r>
                        <a:rPr kumimoji="1" lang="ja-JP" altLang="en-US" sz="2800" dirty="0" smtClean="0"/>
                        <a:t>時間）</a:t>
                      </a:r>
                      <a:endParaRPr kumimoji="1" lang="ja-JP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11/15</a:t>
                      </a:r>
                      <a:r>
                        <a:rPr kumimoji="1" lang="ja-JP" altLang="en-US" sz="2800" dirty="0" err="1" smtClean="0"/>
                        <a:t>、</a:t>
                      </a:r>
                      <a:r>
                        <a:rPr kumimoji="1" lang="en-US" altLang="ja-JP" sz="2800" dirty="0" smtClean="0"/>
                        <a:t>11/29</a:t>
                      </a:r>
                      <a:r>
                        <a:rPr kumimoji="1" lang="ja-JP" altLang="en-US" sz="2800" dirty="0" smtClean="0"/>
                        <a:t>前半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64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０．振り返り（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No.10</a:t>
            </a:r>
            <a:r>
              <a:rPr kumimoji="1" lang="ja-JP" altLang="en-US" dirty="0" smtClean="0">
                <a:solidFill>
                  <a:srgbClr val="FF0000"/>
                </a:solidFill>
              </a:rPr>
              <a:t>･</a:t>
            </a:r>
            <a:r>
              <a:rPr kumimoji="1" lang="en-US" altLang="ja-JP" dirty="0" smtClean="0">
                <a:solidFill>
                  <a:srgbClr val="FF0000"/>
                </a:solidFill>
              </a:rPr>
              <a:t>11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97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No.10</a:t>
            </a:r>
            <a:r>
              <a:rPr lang="ja-JP" altLang="en-US" dirty="0" smtClean="0">
                <a:solidFill>
                  <a:srgbClr val="FF0000"/>
                </a:solidFill>
              </a:rPr>
              <a:t>・</a:t>
            </a:r>
            <a:r>
              <a:rPr lang="en-US" altLang="ja-JP" dirty="0" smtClean="0">
                <a:solidFill>
                  <a:srgbClr val="FF0000"/>
                </a:solidFill>
              </a:rPr>
              <a:t>11</a:t>
            </a:r>
            <a:r>
              <a:rPr lang="ja-JP" altLang="en-US" dirty="0" smtClean="0">
                <a:solidFill>
                  <a:srgbClr val="FF0000"/>
                </a:solidFill>
              </a:rPr>
              <a:t>の課題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①テキストから気になるテーマを選ぶ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②テーマから問いを立てる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③問いについてテキストをまとめ追加で調べる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④模造紙（レジュメ）にまとめる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⑤発表をする（質疑応答も受け入れる）</a:t>
            </a:r>
            <a:endParaRPr kumimoji="1" lang="en-US" altLang="ja-JP" dirty="0" smtClean="0"/>
          </a:p>
        </p:txBody>
      </p:sp>
      <p:sp>
        <p:nvSpPr>
          <p:cNvPr id="4" name="下矢印 3"/>
          <p:cNvSpPr/>
          <p:nvPr/>
        </p:nvSpPr>
        <p:spPr>
          <a:xfrm>
            <a:off x="2296886" y="2177143"/>
            <a:ext cx="794657" cy="3374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2356757" y="3137125"/>
            <a:ext cx="794657" cy="3374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2356757" y="4984978"/>
            <a:ext cx="794657" cy="3374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2356757" y="4057310"/>
            <a:ext cx="794657" cy="33745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13757" y="6081007"/>
            <a:ext cx="687705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今回はグループではなく個人で発表します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3887" y="1709739"/>
            <a:ext cx="8356827" cy="2852737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１．世界の課題を</a:t>
            </a:r>
            <a:r>
              <a:rPr kumimoji="1" lang="en-US" altLang="ja-JP" dirty="0" smtClean="0">
                <a:solidFill>
                  <a:srgbClr val="FF0000"/>
                </a:solidFill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見つけよう（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NO.12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>
          <a:xfrm>
            <a:off x="1817914" y="4589464"/>
            <a:ext cx="6692673" cy="1500187"/>
          </a:xfrm>
        </p:spPr>
        <p:txBody>
          <a:bodyPr/>
          <a:lstStyle/>
          <a:p>
            <a:r>
              <a:rPr kumimoji="1" lang="ja-JP" altLang="en-US" dirty="0" smtClean="0"/>
              <a:t>・配布したテキストからテーマを選びまとめる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17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868" y="365126"/>
            <a:ext cx="7886700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自分が気になる</a:t>
            </a:r>
            <a:r>
              <a:rPr kumimoji="1" lang="en-US" altLang="ja-JP" dirty="0" smtClean="0">
                <a:solidFill>
                  <a:srgbClr val="FF0000"/>
                </a:solidFill>
              </a:rPr>
              <a:t/>
            </a:r>
            <a:br>
              <a:rPr kumimoji="1" lang="en-US" altLang="ja-JP" dirty="0" smtClean="0">
                <a:solidFill>
                  <a:srgbClr val="FF0000"/>
                </a:solidFill>
              </a:rPr>
            </a:br>
            <a:r>
              <a:rPr kumimoji="1" lang="ja-JP" altLang="en-US" dirty="0" smtClean="0">
                <a:solidFill>
                  <a:srgbClr val="FF0000"/>
                </a:solidFill>
              </a:rPr>
              <a:t>テーマを選ぼう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9777" y="570707"/>
            <a:ext cx="1517073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STEP1</a:t>
            </a:r>
            <a:endParaRPr lang="ja-JP" altLang="en-US" sz="40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46810" y="1815234"/>
            <a:ext cx="8156864" cy="77210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気になるテーマを選ぶ（</a:t>
            </a:r>
            <a:r>
              <a:rPr lang="en-US" altLang="ja-JP" dirty="0" smtClean="0"/>
              <a:t>K1</a:t>
            </a:r>
            <a:r>
              <a:rPr lang="ja-JP" altLang="en-US" dirty="0" smtClean="0"/>
              <a:t>は</a:t>
            </a:r>
            <a:r>
              <a:rPr lang="en-US" altLang="ja-JP" dirty="0" smtClean="0"/>
              <a:t>P44</a:t>
            </a:r>
            <a:r>
              <a:rPr lang="ja-JP" altLang="en-US" dirty="0" smtClean="0"/>
              <a:t>～</a:t>
            </a:r>
            <a:r>
              <a:rPr lang="en-US" altLang="ja-JP" dirty="0" smtClean="0"/>
              <a:t>91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K2</a:t>
            </a:r>
            <a:r>
              <a:rPr lang="ja-JP" altLang="en-US" dirty="0" smtClean="0"/>
              <a:t>は全範囲）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見開き</a:t>
            </a:r>
            <a:r>
              <a:rPr lang="en-US" altLang="ja-JP" dirty="0" smtClean="0"/>
              <a:t>2</a:t>
            </a:r>
            <a:r>
              <a:rPr lang="ja-JP" altLang="en-US" dirty="0" smtClean="0"/>
              <a:t>ページの大テーマでも、一部分のテーマでもよい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7" y="2711881"/>
            <a:ext cx="4838045" cy="3362348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 rot="2669873">
            <a:off x="3187948" y="2353407"/>
            <a:ext cx="249382" cy="77311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94657" y="2711882"/>
            <a:ext cx="5065816" cy="3362348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rot="2409133">
            <a:off x="4987488" y="2387213"/>
            <a:ext cx="280557" cy="73208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489619" y="2917463"/>
            <a:ext cx="2469813" cy="205730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41571" y="2711881"/>
            <a:ext cx="29985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このページなら</a:t>
            </a:r>
            <a:endParaRPr kumimoji="1" lang="en-US" altLang="ja-JP" sz="2400" dirty="0" smtClean="0"/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・北朝鮮の核問題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・核開発拠点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・周辺国の動き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・開発の歴史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・射程距離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・米国の防衛システム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 smtClean="0"/>
              <a:t>　というテーマがある</a:t>
            </a:r>
            <a:endParaRPr kumimoji="1" lang="en-US" altLang="ja-JP" sz="24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89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6850" y="365126"/>
            <a:ext cx="6738500" cy="132556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表題を考えよう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7868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調べるテーマの表題を疑問形で考えてください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×</a:t>
            </a:r>
            <a:r>
              <a:rPr lang="ja-JP" altLang="en-US" dirty="0" smtClean="0"/>
              <a:t>「○○について」　〇「なぜ・・は・・・か？」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59777" y="570707"/>
            <a:ext cx="1517073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STEP2</a:t>
            </a:r>
            <a:endParaRPr lang="ja-JP" altLang="en-US" sz="40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95741"/>
              </p:ext>
            </p:extLst>
          </p:nvPr>
        </p:nvGraphicFramePr>
        <p:xfrm>
          <a:off x="474518" y="2917463"/>
          <a:ext cx="8420100" cy="23076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20100"/>
              </a:tblGrid>
              <a:tr h="23076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1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76850" y="365126"/>
            <a:ext cx="6986150" cy="1325563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グループで表題を確認しよう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7868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自分の表題と選んだ理由を発表していこう。</a:t>
            </a:r>
            <a:endParaRPr lang="en-US" altLang="ja-JP" dirty="0" smtClean="0"/>
          </a:p>
          <a:p>
            <a:r>
              <a:rPr kumimoji="1" lang="ja-JP" altLang="en-US" dirty="0"/>
              <a:t>他</a:t>
            </a:r>
            <a:r>
              <a:rPr kumimoji="1" lang="ja-JP" altLang="en-US" dirty="0" smtClean="0"/>
              <a:t>の</a:t>
            </a:r>
            <a:r>
              <a:rPr kumimoji="1" lang="ja-JP" altLang="en-US" dirty="0"/>
              <a:t>メンバ</a:t>
            </a:r>
            <a:r>
              <a:rPr kumimoji="1" lang="ja-JP" altLang="en-US" dirty="0" smtClean="0"/>
              <a:t>ーのテーマと理由をメモしよう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9777" y="570707"/>
            <a:ext cx="1517073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STEP3</a:t>
            </a:r>
            <a:endParaRPr lang="ja-JP" altLang="en-US" sz="40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26795"/>
              </p:ext>
            </p:extLst>
          </p:nvPr>
        </p:nvGraphicFramePr>
        <p:xfrm>
          <a:off x="453736" y="3582481"/>
          <a:ext cx="8420100" cy="1849727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20100"/>
              </a:tblGrid>
              <a:tr h="184972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8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295400" y="365126"/>
            <a:ext cx="7467600" cy="1325563"/>
          </a:xfrm>
        </p:spPr>
        <p:txBody>
          <a:bodyPr/>
          <a:lstStyle/>
          <a:p>
            <a:pPr algn="ctr"/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追加で調べることを考えよう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6428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☞　箇条書きで３つ以上</a:t>
            </a:r>
            <a:endParaRPr kumimoji="1"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259777" y="570707"/>
            <a:ext cx="1517073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STEP4</a:t>
            </a:r>
            <a:endParaRPr lang="ja-JP" altLang="en-US" sz="40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92707"/>
              </p:ext>
            </p:extLst>
          </p:nvPr>
        </p:nvGraphicFramePr>
        <p:xfrm>
          <a:off x="441861" y="2555615"/>
          <a:ext cx="8420100" cy="17373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20100"/>
              </a:tblGrid>
              <a:tr h="1197337"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444398" y="5660572"/>
            <a:ext cx="6255204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調べたことは「情報カード」に記入しよう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>
                <a:solidFill>
                  <a:srgbClr val="FF0000"/>
                </a:solidFill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　</a:t>
            </a:r>
            <a:r>
              <a:rPr lang="en-US" altLang="ja-JP" sz="2800" dirty="0" smtClean="0">
                <a:solidFill>
                  <a:srgbClr val="FF0000"/>
                </a:solidFill>
              </a:rPr>
              <a:t>※</a:t>
            </a:r>
            <a:r>
              <a:rPr lang="ja-JP" altLang="en-US" sz="2800" dirty="0" smtClean="0">
                <a:solidFill>
                  <a:srgbClr val="FF0000"/>
                </a:solidFill>
              </a:rPr>
              <a:t>必ず参照元・出典を記入しよう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テキスト プレースホルダー 4"/>
          <p:cNvSpPr txBox="1">
            <a:spLocks/>
          </p:cNvSpPr>
          <p:nvPr/>
        </p:nvSpPr>
        <p:spPr>
          <a:xfrm>
            <a:off x="1567543" y="4441220"/>
            <a:ext cx="7467600" cy="886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ja-JP" altLang="en-US" dirty="0" smtClean="0"/>
              <a:t>基本はテキストの内容を分かりやすくまとめる</a:t>
            </a:r>
            <a:endParaRPr lang="en-US" altLang="ja-JP" dirty="0" smtClean="0"/>
          </a:p>
          <a:p>
            <a:pPr marL="342900" indent="-342900"/>
            <a:r>
              <a:rPr lang="ja-JP" altLang="en-US" dirty="0"/>
              <a:t>疑問</a:t>
            </a:r>
            <a:r>
              <a:rPr lang="ja-JP" altLang="en-US" dirty="0" smtClean="0"/>
              <a:t>に沿って追加で調べることを書き出す</a:t>
            </a:r>
            <a:endParaRPr lang="en-US" altLang="ja-JP" dirty="0" smtClean="0"/>
          </a:p>
          <a:p>
            <a:pPr marL="342900" indent="-342900"/>
            <a:endParaRPr lang="en-US" altLang="ja-JP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37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２．レジュメにまとめよう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>
          <a:xfrm>
            <a:off x="1295400" y="4589465"/>
            <a:ext cx="7215188" cy="8860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dirty="0" smtClean="0"/>
              <a:t>レジュメとは発表の要約を書いた用紙の事です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01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395</Words>
  <Application>Microsoft Office PowerPoint</Application>
  <PresentationFormat>画面に合わせる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Office テーマ</vt:lpstr>
      <vt:lpstr>探究科スライド</vt:lpstr>
      <vt:lpstr>０．振り返り（No.10･11）</vt:lpstr>
      <vt:lpstr>No.10・11の課題</vt:lpstr>
      <vt:lpstr>１．世界の課題を 　　　　見つけよう（NO.12）</vt:lpstr>
      <vt:lpstr>自分が気になる テーマを選ぼう</vt:lpstr>
      <vt:lpstr>表題を考えよう</vt:lpstr>
      <vt:lpstr>グループで表題を確認しよう</vt:lpstr>
      <vt:lpstr>　追加で調べることを考えよう</vt:lpstr>
      <vt:lpstr>２．レジュメにまとめよう</vt:lpstr>
      <vt:lpstr>レジュメの構成</vt:lpstr>
      <vt:lpstr>設計図を書こう</vt:lpstr>
      <vt:lpstr>　レジュメを作ろう！</vt:lpstr>
      <vt:lpstr>レジュメを作ろう！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探究科スライド</dc:title>
  <dc:creator>Okamoto Hiroyuki</dc:creator>
  <cp:lastModifiedBy>岡本弘之</cp:lastModifiedBy>
  <cp:revision>41</cp:revision>
  <dcterms:created xsi:type="dcterms:W3CDTF">2017-08-31T22:48:23Z</dcterms:created>
  <dcterms:modified xsi:type="dcterms:W3CDTF">2017-12-30T01:57:57Z</dcterms:modified>
</cp:coreProperties>
</file>