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1" r:id="rId4"/>
    <p:sldId id="270" r:id="rId5"/>
    <p:sldId id="274" r:id="rId6"/>
    <p:sldId id="276" r:id="rId7"/>
    <p:sldId id="277" r:id="rId8"/>
    <p:sldId id="278" r:id="rId9"/>
    <p:sldId id="275"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14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374046-6D20-4DA8-842C-B5FB43AC4A11}" type="doc">
      <dgm:prSet loTypeId="urn:microsoft.com/office/officeart/2005/8/layout/vList2" loCatId="list" qsTypeId="urn:microsoft.com/office/officeart/2005/8/quickstyle/simple1" qsCatId="simple" csTypeId="urn:microsoft.com/office/officeart/2005/8/colors/accent4_2" csCatId="accent4" phldr="1"/>
      <dgm:spPr/>
      <dgm:t>
        <a:bodyPr/>
        <a:lstStyle/>
        <a:p>
          <a:endParaRPr kumimoji="1" lang="ja-JP" altLang="en-US"/>
        </a:p>
      </dgm:t>
    </dgm:pt>
    <dgm:pt modelId="{C92A6E7B-3B2F-478C-BE79-15327B0590E8}">
      <dgm:prSet/>
      <dgm:spPr/>
      <dgm:t>
        <a:bodyPr/>
        <a:lstStyle/>
        <a:p>
          <a:pPr rtl="0"/>
          <a:r>
            <a:rPr kumimoji="1" lang="ja-JP" smtClean="0"/>
            <a:t>発表の打ち合わせ（</a:t>
          </a:r>
          <a:r>
            <a:rPr kumimoji="1" lang="en-US" smtClean="0"/>
            <a:t>15</a:t>
          </a:r>
          <a:r>
            <a:rPr kumimoji="1" lang="ja-JP" smtClean="0"/>
            <a:t>分）</a:t>
          </a:r>
          <a:endParaRPr lang="ja-JP"/>
        </a:p>
      </dgm:t>
    </dgm:pt>
    <dgm:pt modelId="{D3B2073A-1E9D-419A-8616-A2BC47EC847B}" type="parTrans" cxnId="{CD629FC4-D746-49AF-8D21-88E7EF8A12C7}">
      <dgm:prSet/>
      <dgm:spPr/>
      <dgm:t>
        <a:bodyPr/>
        <a:lstStyle/>
        <a:p>
          <a:endParaRPr kumimoji="1" lang="ja-JP" altLang="en-US"/>
        </a:p>
      </dgm:t>
    </dgm:pt>
    <dgm:pt modelId="{6F03DCD3-C1F8-4975-AF95-829A451B42E4}" type="sibTrans" cxnId="{CD629FC4-D746-49AF-8D21-88E7EF8A12C7}">
      <dgm:prSet/>
      <dgm:spPr/>
      <dgm:t>
        <a:bodyPr/>
        <a:lstStyle/>
        <a:p>
          <a:endParaRPr kumimoji="1" lang="ja-JP" altLang="en-US"/>
        </a:p>
      </dgm:t>
    </dgm:pt>
    <dgm:pt modelId="{0B8F7A76-D9C1-4BBA-B133-1606A4393ADE}">
      <dgm:prSet/>
      <dgm:spPr/>
      <dgm:t>
        <a:bodyPr/>
        <a:lstStyle/>
        <a:p>
          <a:pPr rtl="0"/>
          <a:r>
            <a:rPr kumimoji="1" lang="ja-JP" smtClean="0"/>
            <a:t>発表は</a:t>
          </a:r>
          <a:r>
            <a:rPr kumimoji="1" lang="en-US" smtClean="0"/>
            <a:t>3</a:t>
          </a:r>
          <a:r>
            <a:rPr kumimoji="1" lang="ja-JP" smtClean="0"/>
            <a:t>分程度</a:t>
          </a:r>
          <a:endParaRPr lang="ja-JP"/>
        </a:p>
      </dgm:t>
    </dgm:pt>
    <dgm:pt modelId="{E94D2B28-22A5-4087-96C2-D7AEEA9AD221}" type="parTrans" cxnId="{5D2A396B-4673-47CD-BD25-9408779F2269}">
      <dgm:prSet/>
      <dgm:spPr/>
      <dgm:t>
        <a:bodyPr/>
        <a:lstStyle/>
        <a:p>
          <a:endParaRPr kumimoji="1" lang="ja-JP" altLang="en-US"/>
        </a:p>
      </dgm:t>
    </dgm:pt>
    <dgm:pt modelId="{FA45E555-B57C-4D85-A01A-3B4B59FBB5FB}" type="sibTrans" cxnId="{5D2A396B-4673-47CD-BD25-9408779F2269}">
      <dgm:prSet/>
      <dgm:spPr/>
      <dgm:t>
        <a:bodyPr/>
        <a:lstStyle/>
        <a:p>
          <a:endParaRPr kumimoji="1" lang="ja-JP" altLang="en-US"/>
        </a:p>
      </dgm:t>
    </dgm:pt>
    <dgm:pt modelId="{5123041D-56A6-4C57-A857-8D659D75018D}">
      <dgm:prSet/>
      <dgm:spPr/>
      <dgm:t>
        <a:bodyPr/>
        <a:lstStyle/>
        <a:p>
          <a:pPr rtl="0"/>
          <a:r>
            <a:rPr kumimoji="1" lang="ja-JP" smtClean="0"/>
            <a:t>書いたグラフ・表もしっかり説明する</a:t>
          </a:r>
          <a:endParaRPr lang="ja-JP"/>
        </a:p>
      </dgm:t>
    </dgm:pt>
    <dgm:pt modelId="{00297AF4-EC0F-4F41-AB45-6FE2D07C4453}" type="parTrans" cxnId="{FD465B60-9FEC-41CE-9DE0-1393D19D2B73}">
      <dgm:prSet/>
      <dgm:spPr/>
      <dgm:t>
        <a:bodyPr/>
        <a:lstStyle/>
        <a:p>
          <a:endParaRPr kumimoji="1" lang="ja-JP" altLang="en-US"/>
        </a:p>
      </dgm:t>
    </dgm:pt>
    <dgm:pt modelId="{AC240DDA-10E9-4310-B948-51BA540CCAFD}" type="sibTrans" cxnId="{FD465B60-9FEC-41CE-9DE0-1393D19D2B73}">
      <dgm:prSet/>
      <dgm:spPr/>
      <dgm:t>
        <a:bodyPr/>
        <a:lstStyle/>
        <a:p>
          <a:endParaRPr kumimoji="1" lang="ja-JP" altLang="en-US"/>
        </a:p>
      </dgm:t>
    </dgm:pt>
    <dgm:pt modelId="{5D90EA79-875E-47EA-AE02-10118E04979A}">
      <dgm:prSet/>
      <dgm:spPr/>
      <dgm:t>
        <a:bodyPr/>
        <a:lstStyle/>
        <a:p>
          <a:pPr rtl="0"/>
          <a:r>
            <a:rPr kumimoji="1" lang="ja-JP" smtClean="0"/>
            <a:t>原稿は情報カードに記入する</a:t>
          </a:r>
          <a:endParaRPr lang="ja-JP"/>
        </a:p>
      </dgm:t>
    </dgm:pt>
    <dgm:pt modelId="{59AE843D-6732-4752-B67E-3F0EB66AFE5D}" type="parTrans" cxnId="{CD2652E9-38EF-4B79-8C27-B9F8741AB74A}">
      <dgm:prSet/>
      <dgm:spPr/>
      <dgm:t>
        <a:bodyPr/>
        <a:lstStyle/>
        <a:p>
          <a:endParaRPr kumimoji="1" lang="ja-JP" altLang="en-US"/>
        </a:p>
      </dgm:t>
    </dgm:pt>
    <dgm:pt modelId="{8193861B-7A18-4FA7-9BD5-A075C761734B}" type="sibTrans" cxnId="{CD2652E9-38EF-4B79-8C27-B9F8741AB74A}">
      <dgm:prSet/>
      <dgm:spPr/>
      <dgm:t>
        <a:bodyPr/>
        <a:lstStyle/>
        <a:p>
          <a:endParaRPr kumimoji="1" lang="ja-JP" altLang="en-US"/>
        </a:p>
      </dgm:t>
    </dgm:pt>
    <dgm:pt modelId="{B8075DC6-D49E-4B68-AC13-ABE45EFE759D}">
      <dgm:prSet/>
      <dgm:spPr/>
      <dgm:t>
        <a:bodyPr/>
        <a:lstStyle/>
        <a:p>
          <a:pPr rtl="0"/>
          <a:r>
            <a:rPr kumimoji="1" lang="ja-JP" smtClean="0"/>
            <a:t>発表（</a:t>
          </a:r>
          <a:r>
            <a:rPr kumimoji="1" lang="en-US" smtClean="0"/>
            <a:t>15</a:t>
          </a:r>
          <a:r>
            <a:rPr kumimoji="1" lang="ja-JP" smtClean="0"/>
            <a:t>分）</a:t>
          </a:r>
          <a:endParaRPr lang="ja-JP"/>
        </a:p>
      </dgm:t>
    </dgm:pt>
    <dgm:pt modelId="{97BF5632-6BA1-407C-BA61-F7F1A69A902A}" type="parTrans" cxnId="{272EBA37-99AA-45C2-ACF9-99AB2BF14310}">
      <dgm:prSet/>
      <dgm:spPr/>
      <dgm:t>
        <a:bodyPr/>
        <a:lstStyle/>
        <a:p>
          <a:endParaRPr kumimoji="1" lang="ja-JP" altLang="en-US"/>
        </a:p>
      </dgm:t>
    </dgm:pt>
    <dgm:pt modelId="{C9356B0B-4352-40F0-84D9-FF945E8D6DB7}" type="sibTrans" cxnId="{272EBA37-99AA-45C2-ACF9-99AB2BF14310}">
      <dgm:prSet/>
      <dgm:spPr/>
      <dgm:t>
        <a:bodyPr/>
        <a:lstStyle/>
        <a:p>
          <a:endParaRPr kumimoji="1" lang="ja-JP" altLang="en-US"/>
        </a:p>
      </dgm:t>
    </dgm:pt>
    <dgm:pt modelId="{4A96F320-4F6F-4BFC-8FA0-D1E5D75E31DB}">
      <dgm:prSet/>
      <dgm:spPr/>
      <dgm:t>
        <a:bodyPr/>
        <a:lstStyle/>
        <a:p>
          <a:pPr rtl="0"/>
          <a:r>
            <a:rPr kumimoji="1" lang="ja-JP" smtClean="0"/>
            <a:t>かならずワークシート（</a:t>
          </a:r>
          <a:r>
            <a:rPr kumimoji="1" lang="en-US" smtClean="0"/>
            <a:t>No.11</a:t>
          </a:r>
          <a:r>
            <a:rPr kumimoji="1" lang="ja-JP" smtClean="0"/>
            <a:t>）を埋めること</a:t>
          </a:r>
          <a:endParaRPr lang="ja-JP"/>
        </a:p>
      </dgm:t>
    </dgm:pt>
    <dgm:pt modelId="{AA356F15-1275-4BF9-A897-8B3301E69154}" type="parTrans" cxnId="{4CFB2AB8-5F04-47F9-A372-BA790F95DA9F}">
      <dgm:prSet/>
      <dgm:spPr/>
      <dgm:t>
        <a:bodyPr/>
        <a:lstStyle/>
        <a:p>
          <a:endParaRPr kumimoji="1" lang="ja-JP" altLang="en-US"/>
        </a:p>
      </dgm:t>
    </dgm:pt>
    <dgm:pt modelId="{76AF13F0-4BEE-4F59-8321-CAFEFA6154F9}" type="sibTrans" cxnId="{4CFB2AB8-5F04-47F9-A372-BA790F95DA9F}">
      <dgm:prSet/>
      <dgm:spPr/>
      <dgm:t>
        <a:bodyPr/>
        <a:lstStyle/>
        <a:p>
          <a:endParaRPr kumimoji="1" lang="ja-JP" altLang="en-US"/>
        </a:p>
      </dgm:t>
    </dgm:pt>
    <dgm:pt modelId="{2B3DBCEC-820B-4B6A-9284-839ACF9E0DDE}">
      <dgm:prSet/>
      <dgm:spPr/>
      <dgm:t>
        <a:bodyPr/>
        <a:lstStyle/>
        <a:p>
          <a:pPr rtl="0"/>
          <a:r>
            <a:rPr kumimoji="1" lang="ja-JP" altLang="en-US" dirty="0" smtClean="0"/>
            <a:t>どのグループを</a:t>
          </a:r>
          <a:r>
            <a:rPr kumimoji="1" lang="ja-JP" dirty="0" smtClean="0"/>
            <a:t>聞きに行ってもよい</a:t>
          </a:r>
          <a:endParaRPr lang="ja-JP" dirty="0"/>
        </a:p>
      </dgm:t>
    </dgm:pt>
    <dgm:pt modelId="{4292261E-4CD8-4F92-9C06-FE1C8CC80AC7}" type="parTrans" cxnId="{E785487F-41E1-437A-B104-E0410E6E5C8B}">
      <dgm:prSet/>
      <dgm:spPr/>
      <dgm:t>
        <a:bodyPr/>
        <a:lstStyle/>
        <a:p>
          <a:endParaRPr kumimoji="1" lang="ja-JP" altLang="en-US"/>
        </a:p>
      </dgm:t>
    </dgm:pt>
    <dgm:pt modelId="{E17462A8-0868-4483-AAD8-A57DAE77E9B5}" type="sibTrans" cxnId="{E785487F-41E1-437A-B104-E0410E6E5C8B}">
      <dgm:prSet/>
      <dgm:spPr/>
      <dgm:t>
        <a:bodyPr/>
        <a:lstStyle/>
        <a:p>
          <a:endParaRPr kumimoji="1" lang="ja-JP" altLang="en-US"/>
        </a:p>
      </dgm:t>
    </dgm:pt>
    <dgm:pt modelId="{7E1E1391-2C37-4FB2-BDD4-124534A8053D}">
      <dgm:prSet/>
      <dgm:spPr/>
      <dgm:t>
        <a:bodyPr/>
        <a:lstStyle/>
        <a:p>
          <a:pPr rtl="0"/>
          <a:r>
            <a:rPr kumimoji="1" lang="ja-JP" smtClean="0"/>
            <a:t>振り返り（</a:t>
          </a:r>
          <a:r>
            <a:rPr kumimoji="1" lang="en-US" smtClean="0"/>
            <a:t>10</a:t>
          </a:r>
          <a:r>
            <a:rPr kumimoji="1" lang="ja-JP" smtClean="0"/>
            <a:t>分）</a:t>
          </a:r>
          <a:endParaRPr lang="ja-JP"/>
        </a:p>
      </dgm:t>
    </dgm:pt>
    <dgm:pt modelId="{6283D52B-C692-4256-93BF-E79F43A0DB03}" type="parTrans" cxnId="{391ED8F7-D9F8-45ED-A80A-4CFD1099FEEB}">
      <dgm:prSet/>
      <dgm:spPr/>
      <dgm:t>
        <a:bodyPr/>
        <a:lstStyle/>
        <a:p>
          <a:endParaRPr kumimoji="1" lang="ja-JP" altLang="en-US"/>
        </a:p>
      </dgm:t>
    </dgm:pt>
    <dgm:pt modelId="{B21C5EB4-49D8-4C55-A209-1AA0B9C340E2}" type="sibTrans" cxnId="{391ED8F7-D9F8-45ED-A80A-4CFD1099FEEB}">
      <dgm:prSet/>
      <dgm:spPr/>
      <dgm:t>
        <a:bodyPr/>
        <a:lstStyle/>
        <a:p>
          <a:endParaRPr kumimoji="1" lang="ja-JP" altLang="en-US"/>
        </a:p>
      </dgm:t>
    </dgm:pt>
    <dgm:pt modelId="{FA9ADE67-A77E-4219-BBA3-32FC6A1DAD69}">
      <dgm:prSet/>
      <dgm:spPr/>
      <dgm:t>
        <a:bodyPr/>
        <a:lstStyle/>
        <a:p>
          <a:pPr rtl="0"/>
          <a:r>
            <a:rPr kumimoji="1" lang="en-US" smtClean="0"/>
            <a:t>No.10</a:t>
          </a:r>
          <a:r>
            <a:rPr kumimoji="1" lang="ja-JP" smtClean="0"/>
            <a:t>・</a:t>
          </a:r>
          <a:r>
            <a:rPr kumimoji="1" lang="en-US" smtClean="0"/>
            <a:t>11</a:t>
          </a:r>
          <a:r>
            <a:rPr kumimoji="1" lang="ja-JP" smtClean="0"/>
            <a:t>の記入</a:t>
          </a:r>
          <a:endParaRPr lang="ja-JP"/>
        </a:p>
      </dgm:t>
    </dgm:pt>
    <dgm:pt modelId="{35F43D24-51F2-427D-B0AD-B6C92E5C38CD}" type="parTrans" cxnId="{2C897779-D642-436F-98AD-CCCAF0946DD8}">
      <dgm:prSet/>
      <dgm:spPr/>
      <dgm:t>
        <a:bodyPr/>
        <a:lstStyle/>
        <a:p>
          <a:endParaRPr kumimoji="1" lang="ja-JP" altLang="en-US"/>
        </a:p>
      </dgm:t>
    </dgm:pt>
    <dgm:pt modelId="{4283CC56-7118-4684-9692-CEB07B68DA06}" type="sibTrans" cxnId="{2C897779-D642-436F-98AD-CCCAF0946DD8}">
      <dgm:prSet/>
      <dgm:spPr/>
      <dgm:t>
        <a:bodyPr/>
        <a:lstStyle/>
        <a:p>
          <a:endParaRPr kumimoji="1" lang="ja-JP" altLang="en-US"/>
        </a:p>
      </dgm:t>
    </dgm:pt>
    <dgm:pt modelId="{ECC403E5-808F-427B-9668-4F3DDE25BA73}">
      <dgm:prSet/>
      <dgm:spPr/>
      <dgm:t>
        <a:bodyPr/>
        <a:lstStyle/>
        <a:p>
          <a:pPr rtl="0"/>
          <a:r>
            <a:rPr kumimoji="1" lang="ja-JP" smtClean="0"/>
            <a:t>今日の提出は　</a:t>
          </a:r>
          <a:r>
            <a:rPr kumimoji="1" lang="en-US" smtClean="0"/>
            <a:t>No.10</a:t>
          </a:r>
          <a:r>
            <a:rPr kumimoji="1" lang="ja-JP" smtClean="0"/>
            <a:t>　</a:t>
          </a:r>
          <a:r>
            <a:rPr kumimoji="1" lang="en-US" smtClean="0"/>
            <a:t>11</a:t>
          </a:r>
          <a:r>
            <a:rPr kumimoji="1" lang="ja-JP" smtClean="0"/>
            <a:t>　情報カード</a:t>
          </a:r>
          <a:endParaRPr lang="ja-JP"/>
        </a:p>
      </dgm:t>
    </dgm:pt>
    <dgm:pt modelId="{1BD1D0E3-6609-45A5-B824-90E4CE3DD940}" type="parTrans" cxnId="{91A7D6B3-0B67-41C4-A91B-43571FBA64C0}">
      <dgm:prSet/>
      <dgm:spPr/>
      <dgm:t>
        <a:bodyPr/>
        <a:lstStyle/>
        <a:p>
          <a:endParaRPr kumimoji="1" lang="ja-JP" altLang="en-US"/>
        </a:p>
      </dgm:t>
    </dgm:pt>
    <dgm:pt modelId="{92CC1874-B708-460E-90B3-53BF5CDEC2AA}" type="sibTrans" cxnId="{91A7D6B3-0B67-41C4-A91B-43571FBA64C0}">
      <dgm:prSet/>
      <dgm:spPr/>
      <dgm:t>
        <a:bodyPr/>
        <a:lstStyle/>
        <a:p>
          <a:endParaRPr kumimoji="1" lang="ja-JP" altLang="en-US"/>
        </a:p>
      </dgm:t>
    </dgm:pt>
    <dgm:pt modelId="{B5ED0561-B524-487A-B95E-E1182E9CE96A}" type="pres">
      <dgm:prSet presAssocID="{CB374046-6D20-4DA8-842C-B5FB43AC4A11}" presName="linear" presStyleCnt="0">
        <dgm:presLayoutVars>
          <dgm:animLvl val="lvl"/>
          <dgm:resizeHandles val="exact"/>
        </dgm:presLayoutVars>
      </dgm:prSet>
      <dgm:spPr/>
      <dgm:t>
        <a:bodyPr/>
        <a:lstStyle/>
        <a:p>
          <a:endParaRPr kumimoji="1" lang="ja-JP" altLang="en-US"/>
        </a:p>
      </dgm:t>
    </dgm:pt>
    <dgm:pt modelId="{E5E367FC-ED2A-4C8D-8045-9070C2508ED2}" type="pres">
      <dgm:prSet presAssocID="{C92A6E7B-3B2F-478C-BE79-15327B0590E8}" presName="parentText" presStyleLbl="node1" presStyleIdx="0" presStyleCnt="3">
        <dgm:presLayoutVars>
          <dgm:chMax val="0"/>
          <dgm:bulletEnabled val="1"/>
        </dgm:presLayoutVars>
      </dgm:prSet>
      <dgm:spPr/>
      <dgm:t>
        <a:bodyPr/>
        <a:lstStyle/>
        <a:p>
          <a:endParaRPr kumimoji="1" lang="ja-JP" altLang="en-US"/>
        </a:p>
      </dgm:t>
    </dgm:pt>
    <dgm:pt modelId="{45B5DAFD-E0C1-49B4-993E-556FF14048C1}" type="pres">
      <dgm:prSet presAssocID="{C92A6E7B-3B2F-478C-BE79-15327B0590E8}" presName="childText" presStyleLbl="revTx" presStyleIdx="0" presStyleCnt="3">
        <dgm:presLayoutVars>
          <dgm:bulletEnabled val="1"/>
        </dgm:presLayoutVars>
      </dgm:prSet>
      <dgm:spPr/>
      <dgm:t>
        <a:bodyPr/>
        <a:lstStyle/>
        <a:p>
          <a:endParaRPr kumimoji="1" lang="ja-JP" altLang="en-US"/>
        </a:p>
      </dgm:t>
    </dgm:pt>
    <dgm:pt modelId="{9FFB90E0-BEA8-46A8-B465-DBEA4CFCAC1F}" type="pres">
      <dgm:prSet presAssocID="{B8075DC6-D49E-4B68-AC13-ABE45EFE759D}" presName="parentText" presStyleLbl="node1" presStyleIdx="1" presStyleCnt="3">
        <dgm:presLayoutVars>
          <dgm:chMax val="0"/>
          <dgm:bulletEnabled val="1"/>
        </dgm:presLayoutVars>
      </dgm:prSet>
      <dgm:spPr/>
      <dgm:t>
        <a:bodyPr/>
        <a:lstStyle/>
        <a:p>
          <a:endParaRPr kumimoji="1" lang="ja-JP" altLang="en-US"/>
        </a:p>
      </dgm:t>
    </dgm:pt>
    <dgm:pt modelId="{98626C8C-B513-4B78-AA6E-9D33DB5AF4F6}" type="pres">
      <dgm:prSet presAssocID="{B8075DC6-D49E-4B68-AC13-ABE45EFE759D}" presName="childText" presStyleLbl="revTx" presStyleIdx="1" presStyleCnt="3">
        <dgm:presLayoutVars>
          <dgm:bulletEnabled val="1"/>
        </dgm:presLayoutVars>
      </dgm:prSet>
      <dgm:spPr/>
      <dgm:t>
        <a:bodyPr/>
        <a:lstStyle/>
        <a:p>
          <a:endParaRPr kumimoji="1" lang="ja-JP" altLang="en-US"/>
        </a:p>
      </dgm:t>
    </dgm:pt>
    <dgm:pt modelId="{51A57F7B-2574-42DE-AA1C-5530439DD750}" type="pres">
      <dgm:prSet presAssocID="{7E1E1391-2C37-4FB2-BDD4-124534A8053D}" presName="parentText" presStyleLbl="node1" presStyleIdx="2" presStyleCnt="3">
        <dgm:presLayoutVars>
          <dgm:chMax val="0"/>
          <dgm:bulletEnabled val="1"/>
        </dgm:presLayoutVars>
      </dgm:prSet>
      <dgm:spPr/>
      <dgm:t>
        <a:bodyPr/>
        <a:lstStyle/>
        <a:p>
          <a:endParaRPr kumimoji="1" lang="ja-JP" altLang="en-US"/>
        </a:p>
      </dgm:t>
    </dgm:pt>
    <dgm:pt modelId="{FD304DD0-940D-42E0-8FBE-06D6920F3B56}" type="pres">
      <dgm:prSet presAssocID="{7E1E1391-2C37-4FB2-BDD4-124534A8053D}" presName="childText" presStyleLbl="revTx" presStyleIdx="2" presStyleCnt="3">
        <dgm:presLayoutVars>
          <dgm:bulletEnabled val="1"/>
        </dgm:presLayoutVars>
      </dgm:prSet>
      <dgm:spPr/>
      <dgm:t>
        <a:bodyPr/>
        <a:lstStyle/>
        <a:p>
          <a:endParaRPr kumimoji="1" lang="ja-JP" altLang="en-US"/>
        </a:p>
      </dgm:t>
    </dgm:pt>
  </dgm:ptLst>
  <dgm:cxnLst>
    <dgm:cxn modelId="{CD2652E9-38EF-4B79-8C27-B9F8741AB74A}" srcId="{C92A6E7B-3B2F-478C-BE79-15327B0590E8}" destId="{5D90EA79-875E-47EA-AE02-10118E04979A}" srcOrd="2" destOrd="0" parTransId="{59AE843D-6732-4752-B67E-3F0EB66AFE5D}" sibTransId="{8193861B-7A18-4FA7-9BD5-A075C761734B}"/>
    <dgm:cxn modelId="{E785487F-41E1-437A-B104-E0410E6E5C8B}" srcId="{B8075DC6-D49E-4B68-AC13-ABE45EFE759D}" destId="{2B3DBCEC-820B-4B6A-9284-839ACF9E0DDE}" srcOrd="1" destOrd="0" parTransId="{4292261E-4CD8-4F92-9C06-FE1C8CC80AC7}" sibTransId="{E17462A8-0868-4483-AAD8-A57DAE77E9B5}"/>
    <dgm:cxn modelId="{F71DC89A-9706-4C01-9E0E-C3D99DA56249}" type="presOf" srcId="{C92A6E7B-3B2F-478C-BE79-15327B0590E8}" destId="{E5E367FC-ED2A-4C8D-8045-9070C2508ED2}" srcOrd="0" destOrd="0" presId="urn:microsoft.com/office/officeart/2005/8/layout/vList2"/>
    <dgm:cxn modelId="{7BB5AD33-967A-4E30-B634-60ECB97AA00F}" type="presOf" srcId="{7E1E1391-2C37-4FB2-BDD4-124534A8053D}" destId="{51A57F7B-2574-42DE-AA1C-5530439DD750}" srcOrd="0" destOrd="0" presId="urn:microsoft.com/office/officeart/2005/8/layout/vList2"/>
    <dgm:cxn modelId="{CD629FC4-D746-49AF-8D21-88E7EF8A12C7}" srcId="{CB374046-6D20-4DA8-842C-B5FB43AC4A11}" destId="{C92A6E7B-3B2F-478C-BE79-15327B0590E8}" srcOrd="0" destOrd="0" parTransId="{D3B2073A-1E9D-419A-8616-A2BC47EC847B}" sibTransId="{6F03DCD3-C1F8-4975-AF95-829A451B42E4}"/>
    <dgm:cxn modelId="{3B4CD24E-A76F-4FC2-B1CB-16EB6CCE35F8}" type="presOf" srcId="{5123041D-56A6-4C57-A857-8D659D75018D}" destId="{45B5DAFD-E0C1-49B4-993E-556FF14048C1}" srcOrd="0" destOrd="1" presId="urn:microsoft.com/office/officeart/2005/8/layout/vList2"/>
    <dgm:cxn modelId="{57971334-14A5-465A-B726-C8A05FFD9C5D}" type="presOf" srcId="{B8075DC6-D49E-4B68-AC13-ABE45EFE759D}" destId="{9FFB90E0-BEA8-46A8-B465-DBEA4CFCAC1F}" srcOrd="0" destOrd="0" presId="urn:microsoft.com/office/officeart/2005/8/layout/vList2"/>
    <dgm:cxn modelId="{1C7952D6-410E-4194-A5A1-8B1A33CC0B03}" type="presOf" srcId="{CB374046-6D20-4DA8-842C-B5FB43AC4A11}" destId="{B5ED0561-B524-487A-B95E-E1182E9CE96A}" srcOrd="0" destOrd="0" presId="urn:microsoft.com/office/officeart/2005/8/layout/vList2"/>
    <dgm:cxn modelId="{1FB87085-C879-4ADD-A8E0-30FF3805546F}" type="presOf" srcId="{5D90EA79-875E-47EA-AE02-10118E04979A}" destId="{45B5DAFD-E0C1-49B4-993E-556FF14048C1}" srcOrd="0" destOrd="2" presId="urn:microsoft.com/office/officeart/2005/8/layout/vList2"/>
    <dgm:cxn modelId="{625D0761-88F0-4E77-BBF0-4CA4527C7954}" type="presOf" srcId="{4A96F320-4F6F-4BFC-8FA0-D1E5D75E31DB}" destId="{98626C8C-B513-4B78-AA6E-9D33DB5AF4F6}" srcOrd="0" destOrd="0" presId="urn:microsoft.com/office/officeart/2005/8/layout/vList2"/>
    <dgm:cxn modelId="{5D2A396B-4673-47CD-BD25-9408779F2269}" srcId="{C92A6E7B-3B2F-478C-BE79-15327B0590E8}" destId="{0B8F7A76-D9C1-4BBA-B133-1606A4393ADE}" srcOrd="0" destOrd="0" parTransId="{E94D2B28-22A5-4087-96C2-D7AEEA9AD221}" sibTransId="{FA45E555-B57C-4D85-A01A-3B4B59FBB5FB}"/>
    <dgm:cxn modelId="{FD465B60-9FEC-41CE-9DE0-1393D19D2B73}" srcId="{C92A6E7B-3B2F-478C-BE79-15327B0590E8}" destId="{5123041D-56A6-4C57-A857-8D659D75018D}" srcOrd="1" destOrd="0" parTransId="{00297AF4-EC0F-4F41-AB45-6FE2D07C4453}" sibTransId="{AC240DDA-10E9-4310-B948-51BA540CCAFD}"/>
    <dgm:cxn modelId="{4CFB2AB8-5F04-47F9-A372-BA790F95DA9F}" srcId="{B8075DC6-D49E-4B68-AC13-ABE45EFE759D}" destId="{4A96F320-4F6F-4BFC-8FA0-D1E5D75E31DB}" srcOrd="0" destOrd="0" parTransId="{AA356F15-1275-4BF9-A897-8B3301E69154}" sibTransId="{76AF13F0-4BEE-4F59-8321-CAFEFA6154F9}"/>
    <dgm:cxn modelId="{272EBA37-99AA-45C2-ACF9-99AB2BF14310}" srcId="{CB374046-6D20-4DA8-842C-B5FB43AC4A11}" destId="{B8075DC6-D49E-4B68-AC13-ABE45EFE759D}" srcOrd="1" destOrd="0" parTransId="{97BF5632-6BA1-407C-BA61-F7F1A69A902A}" sibTransId="{C9356B0B-4352-40F0-84D9-FF945E8D6DB7}"/>
    <dgm:cxn modelId="{8790FA03-15BF-494D-AA23-27BD55F5B18B}" type="presOf" srcId="{FA9ADE67-A77E-4219-BBA3-32FC6A1DAD69}" destId="{FD304DD0-940D-42E0-8FBE-06D6920F3B56}" srcOrd="0" destOrd="0" presId="urn:microsoft.com/office/officeart/2005/8/layout/vList2"/>
    <dgm:cxn modelId="{4B11450D-4848-453E-A08B-08AC42239E0B}" type="presOf" srcId="{ECC403E5-808F-427B-9668-4F3DDE25BA73}" destId="{FD304DD0-940D-42E0-8FBE-06D6920F3B56}" srcOrd="0" destOrd="1" presId="urn:microsoft.com/office/officeart/2005/8/layout/vList2"/>
    <dgm:cxn modelId="{72E3554E-79A0-4C1D-A8AD-9CD31352B2DD}" type="presOf" srcId="{0B8F7A76-D9C1-4BBA-B133-1606A4393ADE}" destId="{45B5DAFD-E0C1-49B4-993E-556FF14048C1}" srcOrd="0" destOrd="0" presId="urn:microsoft.com/office/officeart/2005/8/layout/vList2"/>
    <dgm:cxn modelId="{91A7D6B3-0B67-41C4-A91B-43571FBA64C0}" srcId="{7E1E1391-2C37-4FB2-BDD4-124534A8053D}" destId="{ECC403E5-808F-427B-9668-4F3DDE25BA73}" srcOrd="1" destOrd="0" parTransId="{1BD1D0E3-6609-45A5-B824-90E4CE3DD940}" sibTransId="{92CC1874-B708-460E-90B3-53BF5CDEC2AA}"/>
    <dgm:cxn modelId="{2C897779-D642-436F-98AD-CCCAF0946DD8}" srcId="{7E1E1391-2C37-4FB2-BDD4-124534A8053D}" destId="{FA9ADE67-A77E-4219-BBA3-32FC6A1DAD69}" srcOrd="0" destOrd="0" parTransId="{35F43D24-51F2-427D-B0AD-B6C92E5C38CD}" sibTransId="{4283CC56-7118-4684-9692-CEB07B68DA06}"/>
    <dgm:cxn modelId="{391ED8F7-D9F8-45ED-A80A-4CFD1099FEEB}" srcId="{CB374046-6D20-4DA8-842C-B5FB43AC4A11}" destId="{7E1E1391-2C37-4FB2-BDD4-124534A8053D}" srcOrd="2" destOrd="0" parTransId="{6283D52B-C692-4256-93BF-E79F43A0DB03}" sibTransId="{B21C5EB4-49D8-4C55-A209-1AA0B9C340E2}"/>
    <dgm:cxn modelId="{BD2AE29E-088B-4C1E-ABBF-EE26009E72BC}" type="presOf" srcId="{2B3DBCEC-820B-4B6A-9284-839ACF9E0DDE}" destId="{98626C8C-B513-4B78-AA6E-9D33DB5AF4F6}" srcOrd="0" destOrd="1" presId="urn:microsoft.com/office/officeart/2005/8/layout/vList2"/>
    <dgm:cxn modelId="{9A894DBE-CDBA-4BE8-B3DB-5264BF04AAF4}" type="presParOf" srcId="{B5ED0561-B524-487A-B95E-E1182E9CE96A}" destId="{E5E367FC-ED2A-4C8D-8045-9070C2508ED2}" srcOrd="0" destOrd="0" presId="urn:microsoft.com/office/officeart/2005/8/layout/vList2"/>
    <dgm:cxn modelId="{2A1E83A7-BC79-43D4-BAEE-EAC521DF7EA7}" type="presParOf" srcId="{B5ED0561-B524-487A-B95E-E1182E9CE96A}" destId="{45B5DAFD-E0C1-49B4-993E-556FF14048C1}" srcOrd="1" destOrd="0" presId="urn:microsoft.com/office/officeart/2005/8/layout/vList2"/>
    <dgm:cxn modelId="{C74B8621-9B44-46A5-B6AC-2147C96F0BF1}" type="presParOf" srcId="{B5ED0561-B524-487A-B95E-E1182E9CE96A}" destId="{9FFB90E0-BEA8-46A8-B465-DBEA4CFCAC1F}" srcOrd="2" destOrd="0" presId="urn:microsoft.com/office/officeart/2005/8/layout/vList2"/>
    <dgm:cxn modelId="{AE3821C5-3557-45D2-A3C2-18E2E68DE9EA}" type="presParOf" srcId="{B5ED0561-B524-487A-B95E-E1182E9CE96A}" destId="{98626C8C-B513-4B78-AA6E-9D33DB5AF4F6}" srcOrd="3" destOrd="0" presId="urn:microsoft.com/office/officeart/2005/8/layout/vList2"/>
    <dgm:cxn modelId="{47D630E5-041C-47FA-BB54-0AD4C97FF962}" type="presParOf" srcId="{B5ED0561-B524-487A-B95E-E1182E9CE96A}" destId="{51A57F7B-2574-42DE-AA1C-5530439DD750}" srcOrd="4" destOrd="0" presId="urn:microsoft.com/office/officeart/2005/8/layout/vList2"/>
    <dgm:cxn modelId="{C325EB99-6E2F-4BE9-AA9A-E43AF87EB11A}" type="presParOf" srcId="{B5ED0561-B524-487A-B95E-E1182E9CE96A}" destId="{FD304DD0-940D-42E0-8FBE-06D6920F3B56}"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A3D39B9-402F-4498-875B-030C61BE008A}" type="datetimeFigureOut">
              <a:rPr kumimoji="1" lang="ja-JP" altLang="en-US" smtClean="0"/>
              <a:t>2017/12/30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4105071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3D39B9-402F-4498-875B-030C61BE008A}" type="datetimeFigureOut">
              <a:rPr kumimoji="1" lang="ja-JP" altLang="en-US" smtClean="0"/>
              <a:t>2017/12/30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30793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3D39B9-402F-4498-875B-030C61BE008A}" type="datetimeFigureOut">
              <a:rPr kumimoji="1" lang="ja-JP" altLang="en-US" smtClean="0"/>
              <a:t>2017/12/30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360176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A3D39B9-402F-4498-875B-030C61BE008A}" type="datetimeFigureOut">
              <a:rPr kumimoji="1" lang="ja-JP" altLang="en-US" smtClean="0"/>
              <a:t>2017/12/30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1985496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A3D39B9-402F-4498-875B-030C61BE008A}" type="datetimeFigureOut">
              <a:rPr kumimoji="1" lang="ja-JP" altLang="en-US" smtClean="0"/>
              <a:t>2017/12/30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4150202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A3D39B9-402F-4498-875B-030C61BE008A}" type="datetimeFigureOut">
              <a:rPr kumimoji="1" lang="ja-JP" altLang="en-US" smtClean="0"/>
              <a:t>2017/12/30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627350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A3D39B9-402F-4498-875B-030C61BE008A}" type="datetimeFigureOut">
              <a:rPr kumimoji="1" lang="ja-JP" altLang="en-US" smtClean="0"/>
              <a:t>2017/12/30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3110780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A3D39B9-402F-4498-875B-030C61BE008A}" type="datetimeFigureOut">
              <a:rPr kumimoji="1" lang="ja-JP" altLang="en-US" smtClean="0"/>
              <a:t>2017/12/30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1019368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3D39B9-402F-4498-875B-030C61BE008A}" type="datetimeFigureOut">
              <a:rPr kumimoji="1" lang="ja-JP" altLang="en-US" smtClean="0"/>
              <a:t>2017/12/30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3350978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3D39B9-402F-4498-875B-030C61BE008A}" type="datetimeFigureOut">
              <a:rPr kumimoji="1" lang="ja-JP" altLang="en-US" smtClean="0"/>
              <a:t>2017/12/30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1279603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A3D39B9-402F-4498-875B-030C61BE008A}" type="datetimeFigureOut">
              <a:rPr kumimoji="1" lang="ja-JP" altLang="en-US" smtClean="0"/>
              <a:t>2017/12/30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3840885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3D39B9-402F-4498-875B-030C61BE008A}" type="datetimeFigureOut">
              <a:rPr kumimoji="1" lang="ja-JP" altLang="en-US" smtClean="0"/>
              <a:t>2017/12/30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ACD63-9CD4-4C09-AE3F-30DE6BF9EE91}" type="slidenum">
              <a:rPr kumimoji="1" lang="ja-JP" altLang="en-US" smtClean="0"/>
              <a:t>‹#›</a:t>
            </a:fld>
            <a:endParaRPr kumimoji="1" lang="ja-JP" altLang="en-US"/>
          </a:p>
        </p:txBody>
      </p:sp>
    </p:spTree>
    <p:extLst>
      <p:ext uri="{BB962C8B-B14F-4D97-AF65-F5344CB8AC3E}">
        <p14:creationId xmlns:p14="http://schemas.microsoft.com/office/powerpoint/2010/main" val="2657059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solidFill>
                  <a:srgbClr val="FF0000"/>
                </a:solidFill>
              </a:rPr>
              <a:t>探究科スライド</a:t>
            </a:r>
            <a:endParaRPr kumimoji="1" lang="ja-JP" altLang="en-US" dirty="0">
              <a:solidFill>
                <a:srgbClr val="FF0000"/>
              </a:solidFill>
            </a:endParaRPr>
          </a:p>
        </p:txBody>
      </p:sp>
      <p:sp>
        <p:nvSpPr>
          <p:cNvPr id="3" name="サブタイトル 2"/>
          <p:cNvSpPr>
            <a:spLocks noGrp="1"/>
          </p:cNvSpPr>
          <p:nvPr>
            <p:ph type="subTitle" idx="1"/>
          </p:nvPr>
        </p:nvSpPr>
        <p:spPr>
          <a:xfrm>
            <a:off x="1143000" y="3990112"/>
            <a:ext cx="6858000" cy="1153391"/>
          </a:xfrm>
        </p:spPr>
        <p:txBody>
          <a:bodyPr>
            <a:normAutofit/>
          </a:bodyPr>
          <a:lstStyle/>
          <a:p>
            <a:r>
              <a:rPr lang="ja-JP" altLang="en-US" sz="3600" dirty="0"/>
              <a:t>教材</a:t>
            </a:r>
            <a:r>
              <a:rPr lang="en-US" altLang="ja-JP" sz="3600" dirty="0"/>
              <a:t>No.11</a:t>
            </a:r>
            <a:endParaRPr lang="ja-JP" altLang="en-US" sz="3600" dirty="0"/>
          </a:p>
        </p:txBody>
      </p:sp>
    </p:spTree>
    <p:extLst>
      <p:ext uri="{BB962C8B-B14F-4D97-AF65-F5344CB8AC3E}">
        <p14:creationId xmlns:p14="http://schemas.microsoft.com/office/powerpoint/2010/main" val="624438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a:solidFill>
                  <a:srgbClr val="FF0000"/>
                </a:solidFill>
              </a:rPr>
              <a:t>１．</a:t>
            </a:r>
            <a:r>
              <a:rPr lang="ja-JP" altLang="en-US" dirty="0" smtClean="0">
                <a:solidFill>
                  <a:srgbClr val="FF0000"/>
                </a:solidFill>
              </a:rPr>
              <a:t>ポスターセッション</a:t>
            </a:r>
            <a:r>
              <a:rPr lang="en-US" altLang="ja-JP" dirty="0">
                <a:solidFill>
                  <a:srgbClr val="FF0000"/>
                </a:solidFill>
              </a:rPr>
              <a:t/>
            </a:r>
            <a:br>
              <a:rPr lang="en-US" altLang="ja-JP" dirty="0">
                <a:solidFill>
                  <a:srgbClr val="FF0000"/>
                </a:solidFill>
              </a:rPr>
            </a:br>
            <a:r>
              <a:rPr lang="ja-JP" altLang="en-US" dirty="0">
                <a:solidFill>
                  <a:srgbClr val="FF0000"/>
                </a:solidFill>
              </a:rPr>
              <a:t>　</a:t>
            </a:r>
            <a:r>
              <a:rPr lang="ja-JP" altLang="en-US" dirty="0" smtClean="0">
                <a:solidFill>
                  <a:srgbClr val="FF0000"/>
                </a:solidFill>
              </a:rPr>
              <a:t>　（準備編）　</a:t>
            </a:r>
            <a:endParaRPr kumimoji="1" lang="ja-JP" altLang="en-US" dirty="0">
              <a:solidFill>
                <a:srgbClr val="FF0000"/>
              </a:solidFill>
            </a:endParaRPr>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740694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26895" y="299812"/>
            <a:ext cx="7886700" cy="1325563"/>
          </a:xfrm>
        </p:spPr>
        <p:txBody>
          <a:bodyPr/>
          <a:lstStyle/>
          <a:p>
            <a:pPr algn="ctr"/>
            <a:r>
              <a:rPr kumimoji="1" lang="ja-JP" altLang="en-US" dirty="0">
                <a:solidFill>
                  <a:srgbClr val="FF0000"/>
                </a:solidFill>
              </a:rPr>
              <a:t>ポスターセッションとは？</a:t>
            </a:r>
          </a:p>
        </p:txBody>
      </p:sp>
      <p:sp>
        <p:nvSpPr>
          <p:cNvPr id="5" name="コンテンツ プレースホルダー 4"/>
          <p:cNvSpPr>
            <a:spLocks noGrp="1"/>
          </p:cNvSpPr>
          <p:nvPr>
            <p:ph idx="1"/>
          </p:nvPr>
        </p:nvSpPr>
        <p:spPr>
          <a:xfrm>
            <a:off x="628650" y="1825625"/>
            <a:ext cx="7886700" cy="2615746"/>
          </a:xfrm>
          <a:solidFill>
            <a:schemeClr val="accent4">
              <a:lumMod val="20000"/>
              <a:lumOff val="80000"/>
            </a:schemeClr>
          </a:solidFill>
        </p:spPr>
        <p:txBody>
          <a:bodyPr>
            <a:normAutofit/>
          </a:bodyPr>
          <a:lstStyle/>
          <a:p>
            <a:pPr algn="just"/>
            <a:r>
              <a:rPr lang="ja-JP" altLang="en-US" dirty="0"/>
              <a:t>自分</a:t>
            </a:r>
            <a:r>
              <a:rPr lang="ja-JP" altLang="en-US" dirty="0" smtClean="0"/>
              <a:t>たちが</a:t>
            </a:r>
            <a:r>
              <a:rPr lang="ja-JP" altLang="en-US" dirty="0"/>
              <a:t>調</a:t>
            </a:r>
            <a:r>
              <a:rPr lang="ja-JP" altLang="en-US" dirty="0" smtClean="0"/>
              <a:t>べたことをポスター（大きな紙）にまとめ壁に掲示し、その前で報告を聞きに来た人に対し適宜説明する発表の方法です。</a:t>
            </a:r>
            <a:endParaRPr lang="en-US" altLang="ja-JP" dirty="0" smtClean="0"/>
          </a:p>
          <a:p>
            <a:pPr algn="just"/>
            <a:r>
              <a:rPr lang="ja-JP" altLang="en-US" dirty="0" smtClean="0"/>
              <a:t>聞く人はポスターを自由に行き来し、また発表者と聴衆の距離が近いので意見交換が行いやすい特徴があります</a:t>
            </a:r>
            <a:endParaRPr lang="en-US" altLang="ja-JP" dirty="0"/>
          </a:p>
        </p:txBody>
      </p:sp>
      <p:pic>
        <p:nvPicPr>
          <p:cNvPr id="7" name="図 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159047" y="4041596"/>
            <a:ext cx="3510642" cy="2632982"/>
          </a:xfrm>
          <a:prstGeom prst="rect">
            <a:avLst/>
          </a:prstGeom>
        </p:spPr>
      </p:pic>
      <p:pic>
        <p:nvPicPr>
          <p:cNvPr id="8" name="図 7" descr="画面の領域"/>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997981" y="4354285"/>
            <a:ext cx="3889706" cy="2320293"/>
          </a:xfrm>
          <a:prstGeom prst="rect">
            <a:avLst/>
          </a:prstGeom>
        </p:spPr>
      </p:pic>
    </p:spTree>
    <p:extLst>
      <p:ext uri="{BB962C8B-B14F-4D97-AF65-F5344CB8AC3E}">
        <p14:creationId xmlns:p14="http://schemas.microsoft.com/office/powerpoint/2010/main" val="809240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solidFill>
                  <a:srgbClr val="FF0000"/>
                </a:solidFill>
              </a:rPr>
              <a:t>ポスター作りのコツ</a:t>
            </a:r>
            <a:endParaRPr kumimoji="1" lang="ja-JP" altLang="en-US" dirty="0">
              <a:solidFill>
                <a:srgbClr val="FF0000"/>
              </a:solidFill>
            </a:endParaRPr>
          </a:p>
        </p:txBody>
      </p:sp>
      <p:sp>
        <p:nvSpPr>
          <p:cNvPr id="3" name="コンテンツ プレースホルダー 2"/>
          <p:cNvSpPr>
            <a:spLocks noGrp="1"/>
          </p:cNvSpPr>
          <p:nvPr>
            <p:ph idx="1"/>
          </p:nvPr>
        </p:nvSpPr>
        <p:spPr>
          <a:xfrm>
            <a:off x="628650" y="1825624"/>
            <a:ext cx="7886700" cy="4640489"/>
          </a:xfrm>
          <a:solidFill>
            <a:schemeClr val="accent4">
              <a:lumMod val="20000"/>
              <a:lumOff val="80000"/>
            </a:schemeClr>
          </a:solidFill>
        </p:spPr>
        <p:txBody>
          <a:bodyPr>
            <a:normAutofit/>
          </a:bodyPr>
          <a:lstStyle/>
          <a:p>
            <a:pPr marL="0" indent="0">
              <a:buNone/>
            </a:pPr>
            <a:r>
              <a:rPr kumimoji="1" lang="ja-JP" altLang="en-US" dirty="0" smtClean="0">
                <a:solidFill>
                  <a:srgbClr val="FF0000"/>
                </a:solidFill>
              </a:rPr>
              <a:t>①タイトルを工夫しよう！</a:t>
            </a:r>
            <a:endParaRPr kumimoji="1" lang="en-US" altLang="ja-JP" dirty="0" smtClean="0">
              <a:solidFill>
                <a:srgbClr val="FF0000"/>
              </a:solidFill>
            </a:endParaRPr>
          </a:p>
          <a:p>
            <a:pPr lvl="1"/>
            <a:r>
              <a:rPr lang="ja-JP" altLang="en-US" dirty="0" smtClean="0"/>
              <a:t>内容が一目でわかるタイトル、興味を引くタイトルを！</a:t>
            </a:r>
            <a:endParaRPr lang="en-US" altLang="ja-JP" dirty="0" smtClean="0"/>
          </a:p>
          <a:p>
            <a:pPr marL="0" indent="0">
              <a:buNone/>
            </a:pPr>
            <a:r>
              <a:rPr kumimoji="1" lang="ja-JP" altLang="en-US" dirty="0" smtClean="0">
                <a:solidFill>
                  <a:srgbClr val="FF0000"/>
                </a:solidFill>
              </a:rPr>
              <a:t>②目を引くポスターを作ろう</a:t>
            </a:r>
            <a:endParaRPr kumimoji="1" lang="en-US" altLang="ja-JP" dirty="0" smtClean="0">
              <a:solidFill>
                <a:srgbClr val="FF0000"/>
              </a:solidFill>
            </a:endParaRPr>
          </a:p>
          <a:p>
            <a:pPr lvl="1"/>
            <a:r>
              <a:rPr lang="ja-JP" altLang="en-US" dirty="0" smtClean="0"/>
              <a:t>色ペンを使う、キーワードを目立たせるなど工夫を！</a:t>
            </a:r>
            <a:endParaRPr lang="en-US" altLang="ja-JP" dirty="0"/>
          </a:p>
          <a:p>
            <a:pPr marL="0" indent="0">
              <a:buNone/>
            </a:pPr>
            <a:r>
              <a:rPr kumimoji="1" lang="ja-JP" altLang="en-US" dirty="0" smtClean="0">
                <a:solidFill>
                  <a:srgbClr val="FF0000"/>
                </a:solidFill>
              </a:rPr>
              <a:t>③視覚的にわかるように工夫しよう！</a:t>
            </a:r>
            <a:endParaRPr kumimoji="1" lang="en-US" altLang="ja-JP" dirty="0" smtClean="0">
              <a:solidFill>
                <a:srgbClr val="FF0000"/>
              </a:solidFill>
            </a:endParaRPr>
          </a:p>
          <a:p>
            <a:pPr lvl="1"/>
            <a:r>
              <a:rPr lang="ja-JP" altLang="en-US" dirty="0" smtClean="0"/>
              <a:t>表や図を使ってわかりやすく！</a:t>
            </a:r>
            <a:endParaRPr lang="en-US" altLang="ja-JP" dirty="0" smtClean="0"/>
          </a:p>
          <a:p>
            <a:pPr lvl="1"/>
            <a:r>
              <a:rPr lang="ja-JP" altLang="en-US" dirty="0"/>
              <a:t>見出</a:t>
            </a:r>
            <a:r>
              <a:rPr lang="ja-JP" altLang="en-US" dirty="0" smtClean="0"/>
              <a:t>しを付けて内容をイメージしやすく！</a:t>
            </a:r>
            <a:endParaRPr lang="en-US" altLang="ja-JP" dirty="0" smtClean="0"/>
          </a:p>
          <a:p>
            <a:pPr marL="0" indent="0">
              <a:buNone/>
            </a:pPr>
            <a:r>
              <a:rPr lang="ja-JP" altLang="en-US" dirty="0" smtClean="0">
                <a:solidFill>
                  <a:srgbClr val="FF0000"/>
                </a:solidFill>
              </a:rPr>
              <a:t>④内容を絞ろう！</a:t>
            </a:r>
            <a:endParaRPr lang="en-US" altLang="ja-JP" dirty="0" smtClean="0">
              <a:solidFill>
                <a:srgbClr val="FF0000"/>
              </a:solidFill>
            </a:endParaRPr>
          </a:p>
          <a:p>
            <a:pPr lvl="1"/>
            <a:r>
              <a:rPr kumimoji="1" lang="ja-JP" altLang="en-US" dirty="0" smtClean="0"/>
              <a:t>箇条書き、キーワードで文字を減らそう！</a:t>
            </a:r>
            <a:endParaRPr kumimoji="1" lang="en-US" altLang="ja-JP" dirty="0" smtClean="0"/>
          </a:p>
          <a:p>
            <a:pPr lvl="1"/>
            <a:r>
              <a:rPr kumimoji="1" lang="ja-JP" altLang="en-US" dirty="0" smtClean="0"/>
              <a:t>書けないことは口頭で伝えればいい！</a:t>
            </a:r>
            <a:endParaRPr kumimoji="1" lang="ja-JP" altLang="en-US" dirty="0"/>
          </a:p>
        </p:txBody>
      </p:sp>
    </p:spTree>
    <p:extLst>
      <p:ext uri="{BB962C8B-B14F-4D97-AF65-F5344CB8AC3E}">
        <p14:creationId xmlns:p14="http://schemas.microsoft.com/office/powerpoint/2010/main" val="14082829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solidFill>
                  <a:srgbClr val="FF0000"/>
                </a:solidFill>
              </a:rPr>
              <a:t>発表</a:t>
            </a:r>
            <a:r>
              <a:rPr lang="ja-JP" altLang="en-US" dirty="0" smtClean="0">
                <a:solidFill>
                  <a:srgbClr val="FF0000"/>
                </a:solidFill>
              </a:rPr>
              <a:t>のコツ</a:t>
            </a:r>
            <a:endParaRPr kumimoji="1" lang="ja-JP" altLang="en-US" dirty="0">
              <a:solidFill>
                <a:srgbClr val="FF0000"/>
              </a:solidFill>
            </a:endParaRPr>
          </a:p>
        </p:txBody>
      </p:sp>
      <p:sp>
        <p:nvSpPr>
          <p:cNvPr id="3" name="コンテンツ プレースホルダー 2"/>
          <p:cNvSpPr>
            <a:spLocks noGrp="1"/>
          </p:cNvSpPr>
          <p:nvPr>
            <p:ph idx="1"/>
          </p:nvPr>
        </p:nvSpPr>
        <p:spPr>
          <a:xfrm>
            <a:off x="628650" y="1825625"/>
            <a:ext cx="7886700" cy="4705804"/>
          </a:xfrm>
          <a:solidFill>
            <a:schemeClr val="accent4">
              <a:lumMod val="20000"/>
              <a:lumOff val="80000"/>
            </a:schemeClr>
          </a:solidFill>
        </p:spPr>
        <p:txBody>
          <a:bodyPr>
            <a:normAutofit fontScale="92500" lnSpcReduction="10000"/>
          </a:bodyPr>
          <a:lstStyle/>
          <a:p>
            <a:pPr marL="0" indent="0">
              <a:buNone/>
            </a:pPr>
            <a:r>
              <a:rPr kumimoji="1" lang="ja-JP" altLang="en-US" dirty="0" smtClean="0">
                <a:solidFill>
                  <a:srgbClr val="FF0000"/>
                </a:solidFill>
              </a:rPr>
              <a:t>①つかみを工夫する</a:t>
            </a:r>
            <a:endParaRPr kumimoji="1" lang="en-US" altLang="ja-JP" dirty="0" smtClean="0">
              <a:solidFill>
                <a:srgbClr val="FF0000"/>
              </a:solidFill>
            </a:endParaRPr>
          </a:p>
          <a:p>
            <a:pPr lvl="1"/>
            <a:r>
              <a:rPr lang="ja-JP" altLang="en-US" dirty="0"/>
              <a:t>質問</a:t>
            </a:r>
            <a:r>
              <a:rPr lang="ja-JP" altLang="en-US" dirty="0" smtClean="0"/>
              <a:t>する、具体的なエピソードから入る</a:t>
            </a:r>
            <a:endParaRPr lang="en-US" altLang="ja-JP" dirty="0" smtClean="0"/>
          </a:p>
          <a:p>
            <a:pPr marL="0" indent="0">
              <a:buNone/>
            </a:pPr>
            <a:r>
              <a:rPr kumimoji="1" lang="ja-JP" altLang="en-US" dirty="0" smtClean="0">
                <a:solidFill>
                  <a:srgbClr val="FF0000"/>
                </a:solidFill>
              </a:rPr>
              <a:t>②ノイズを減らす</a:t>
            </a:r>
            <a:endParaRPr kumimoji="1" lang="en-US" altLang="ja-JP" dirty="0" smtClean="0">
              <a:solidFill>
                <a:srgbClr val="FF0000"/>
              </a:solidFill>
            </a:endParaRPr>
          </a:p>
          <a:p>
            <a:pPr lvl="1"/>
            <a:r>
              <a:rPr lang="ja-JP" altLang="en-US" dirty="0"/>
              <a:t>練習</a:t>
            </a:r>
            <a:r>
              <a:rPr lang="ja-JP" altLang="en-US" dirty="0" smtClean="0"/>
              <a:t>して「えー」とか接続詞・指示語を減らす</a:t>
            </a:r>
            <a:endParaRPr lang="en-US" altLang="ja-JP" dirty="0" smtClean="0"/>
          </a:p>
          <a:p>
            <a:pPr marL="0" indent="0">
              <a:buNone/>
            </a:pPr>
            <a:r>
              <a:rPr kumimoji="1" lang="ja-JP" altLang="en-US" dirty="0" smtClean="0">
                <a:solidFill>
                  <a:srgbClr val="FF0000"/>
                </a:solidFill>
              </a:rPr>
              <a:t>③間を取る</a:t>
            </a:r>
            <a:endParaRPr kumimoji="1" lang="en-US" altLang="ja-JP" dirty="0" smtClean="0">
              <a:solidFill>
                <a:srgbClr val="FF0000"/>
              </a:solidFill>
            </a:endParaRPr>
          </a:p>
          <a:p>
            <a:pPr lvl="1"/>
            <a:r>
              <a:rPr lang="ja-JP" altLang="en-US" dirty="0" smtClean="0"/>
              <a:t>資料や表を読む時間を考える</a:t>
            </a:r>
            <a:endParaRPr lang="en-US" altLang="ja-JP" dirty="0"/>
          </a:p>
          <a:p>
            <a:pPr lvl="1"/>
            <a:r>
              <a:rPr kumimoji="1" lang="ja-JP" altLang="en-US" dirty="0" smtClean="0"/>
              <a:t>「図を見てください」と注目させる</a:t>
            </a:r>
            <a:endParaRPr kumimoji="1" lang="en-US" altLang="ja-JP" dirty="0" smtClean="0"/>
          </a:p>
          <a:p>
            <a:pPr marL="0" indent="0">
              <a:buNone/>
            </a:pPr>
            <a:r>
              <a:rPr lang="ja-JP" altLang="en-US" dirty="0" smtClean="0">
                <a:solidFill>
                  <a:srgbClr val="FF0000"/>
                </a:solidFill>
              </a:rPr>
              <a:t>④ポスターを有効に使う</a:t>
            </a:r>
            <a:endParaRPr kumimoji="1" lang="en-US" altLang="ja-JP" dirty="0" smtClean="0">
              <a:solidFill>
                <a:srgbClr val="FF0000"/>
              </a:solidFill>
            </a:endParaRPr>
          </a:p>
          <a:p>
            <a:pPr lvl="1"/>
            <a:r>
              <a:rPr lang="ja-JP" altLang="en-US" dirty="0" smtClean="0"/>
              <a:t>棒や指で話す場所を指し示す</a:t>
            </a:r>
            <a:endParaRPr lang="en-US" altLang="ja-JP" dirty="0" smtClean="0"/>
          </a:p>
          <a:p>
            <a:pPr marL="0" indent="0">
              <a:buNone/>
            </a:pPr>
            <a:r>
              <a:rPr lang="ja-JP" altLang="en-US" dirty="0" smtClean="0">
                <a:solidFill>
                  <a:srgbClr val="FF0000"/>
                </a:solidFill>
              </a:rPr>
              <a:t>⑤台本を棒読みしない</a:t>
            </a:r>
            <a:endParaRPr lang="en-US" altLang="ja-JP" dirty="0" smtClean="0">
              <a:solidFill>
                <a:srgbClr val="FF0000"/>
              </a:solidFill>
            </a:endParaRPr>
          </a:p>
          <a:p>
            <a:pPr lvl="1"/>
            <a:r>
              <a:rPr lang="ja-JP" altLang="en-US" dirty="0"/>
              <a:t>相手</a:t>
            </a:r>
            <a:r>
              <a:rPr lang="ja-JP" altLang="en-US" dirty="0" smtClean="0"/>
              <a:t>を見て話す</a:t>
            </a:r>
            <a:endParaRPr lang="en-US" altLang="ja-JP" dirty="0" smtClean="0"/>
          </a:p>
          <a:p>
            <a:pPr lvl="1"/>
            <a:r>
              <a:rPr lang="ja-JP" altLang="en-US" dirty="0"/>
              <a:t>資料に入れていない情報を入れる</a:t>
            </a:r>
            <a:endParaRPr lang="en-US" altLang="ja-JP" dirty="0"/>
          </a:p>
          <a:p>
            <a:pPr lvl="1"/>
            <a:endParaRPr lang="en-US" altLang="ja-JP" dirty="0" smtClean="0"/>
          </a:p>
          <a:p>
            <a:endParaRPr lang="en-US" altLang="ja-JP" dirty="0" smtClean="0"/>
          </a:p>
          <a:p>
            <a:pPr lvl="1"/>
            <a:endParaRPr kumimoji="1" lang="en-US" altLang="ja-JP" dirty="0" smtClean="0"/>
          </a:p>
          <a:p>
            <a:pPr marL="0" indent="0">
              <a:buNone/>
            </a:pPr>
            <a:endParaRPr kumimoji="1" lang="ja-JP" altLang="en-US" dirty="0"/>
          </a:p>
        </p:txBody>
      </p:sp>
    </p:spTree>
    <p:extLst>
      <p:ext uri="{BB962C8B-B14F-4D97-AF65-F5344CB8AC3E}">
        <p14:creationId xmlns:p14="http://schemas.microsoft.com/office/powerpoint/2010/main" val="3951794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solidFill>
                  <a:srgbClr val="FF0000"/>
                </a:solidFill>
              </a:rPr>
              <a:t>２．</a:t>
            </a:r>
            <a:r>
              <a:rPr lang="ja-JP" altLang="en-US" dirty="0" smtClean="0">
                <a:solidFill>
                  <a:srgbClr val="FF0000"/>
                </a:solidFill>
              </a:rPr>
              <a:t>ポスターセッション</a:t>
            </a:r>
            <a:r>
              <a:rPr lang="en-US" altLang="ja-JP" dirty="0">
                <a:solidFill>
                  <a:srgbClr val="FF0000"/>
                </a:solidFill>
              </a:rPr>
              <a:t/>
            </a:r>
            <a:br>
              <a:rPr lang="en-US" altLang="ja-JP" dirty="0">
                <a:solidFill>
                  <a:srgbClr val="FF0000"/>
                </a:solidFill>
              </a:rPr>
            </a:br>
            <a:r>
              <a:rPr lang="ja-JP" altLang="en-US" dirty="0">
                <a:solidFill>
                  <a:srgbClr val="FF0000"/>
                </a:solidFill>
              </a:rPr>
              <a:t>　</a:t>
            </a:r>
            <a:r>
              <a:rPr lang="ja-JP" altLang="en-US" dirty="0" smtClean="0">
                <a:solidFill>
                  <a:srgbClr val="FF0000"/>
                </a:solidFill>
              </a:rPr>
              <a:t>　（発表編）　</a:t>
            </a:r>
            <a:endParaRPr kumimoji="1" lang="ja-JP" altLang="en-US" dirty="0">
              <a:solidFill>
                <a:srgbClr val="FF0000"/>
              </a:solidFill>
            </a:endParaRPr>
          </a:p>
        </p:txBody>
      </p:sp>
      <p:sp>
        <p:nvSpPr>
          <p:cNvPr id="3" name="テキス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26393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solidFill>
                  <a:srgbClr val="FF0000"/>
                </a:solidFill>
              </a:rPr>
              <a:t>今日</a:t>
            </a:r>
            <a:r>
              <a:rPr lang="ja-JP" altLang="en-US" dirty="0" smtClean="0">
                <a:solidFill>
                  <a:srgbClr val="FF0000"/>
                </a:solidFill>
              </a:rPr>
              <a:t>の</a:t>
            </a:r>
            <a:r>
              <a:rPr lang="ja-JP" altLang="en-US" dirty="0">
                <a:solidFill>
                  <a:srgbClr val="FF0000"/>
                </a:solidFill>
              </a:rPr>
              <a:t>流</a:t>
            </a:r>
            <a:r>
              <a:rPr lang="ja-JP" altLang="en-US" dirty="0" smtClean="0">
                <a:solidFill>
                  <a:srgbClr val="FF0000"/>
                </a:solidFill>
              </a:rPr>
              <a:t>れ</a:t>
            </a:r>
            <a:endParaRPr kumimoji="1" lang="ja-JP" altLang="en-US" dirty="0">
              <a:solidFill>
                <a:srgbClr val="FF0000"/>
              </a:solidFill>
            </a:endParaRPr>
          </a:p>
        </p:txBody>
      </p:sp>
      <p:graphicFrame>
        <p:nvGraphicFramePr>
          <p:cNvPr id="4" name="コンテンツ プレースホルダー 3"/>
          <p:cNvGraphicFramePr>
            <a:graphicFrameLocks noGrp="1"/>
          </p:cNvGraphicFramePr>
          <p:nvPr>
            <p:ph idx="1"/>
            <p:extLst/>
          </p:nvPr>
        </p:nvGraphicFramePr>
        <p:xfrm>
          <a:off x="628650" y="1825625"/>
          <a:ext cx="7886700" cy="48582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45318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038600" y="1066801"/>
            <a:ext cx="4397829" cy="49094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正方形/長方形 4"/>
          <p:cNvSpPr/>
          <p:nvPr/>
        </p:nvSpPr>
        <p:spPr>
          <a:xfrm>
            <a:off x="381000" y="1066801"/>
            <a:ext cx="4397829" cy="490945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角丸四角形 5"/>
          <p:cNvSpPr/>
          <p:nvPr/>
        </p:nvSpPr>
        <p:spPr>
          <a:xfrm>
            <a:off x="304800" y="1066801"/>
            <a:ext cx="1382486" cy="179614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3200" dirty="0" smtClean="0"/>
              <a:t>①</a:t>
            </a:r>
            <a:r>
              <a:rPr kumimoji="1" lang="en-US" altLang="ja-JP" sz="3200" dirty="0" smtClean="0"/>
              <a:t>1</a:t>
            </a:r>
            <a:r>
              <a:rPr kumimoji="1" lang="ja-JP" altLang="en-US" sz="3200" dirty="0" smtClean="0"/>
              <a:t>班</a:t>
            </a:r>
            <a:endParaRPr kumimoji="1" lang="en-US" altLang="ja-JP" sz="3200" dirty="0" smtClean="0"/>
          </a:p>
          <a:p>
            <a:pPr algn="ctr"/>
            <a:r>
              <a:rPr lang="ja-JP" altLang="en-US" sz="3200" dirty="0" smtClean="0"/>
              <a:t>②</a:t>
            </a:r>
            <a:r>
              <a:rPr lang="en-US" altLang="ja-JP" sz="3200" dirty="0" smtClean="0"/>
              <a:t>2</a:t>
            </a:r>
            <a:r>
              <a:rPr lang="ja-JP" altLang="en-US" sz="3200" dirty="0" smtClean="0"/>
              <a:t>班</a:t>
            </a:r>
            <a:endParaRPr lang="en-US" altLang="ja-JP" sz="3200" dirty="0" smtClean="0"/>
          </a:p>
          <a:p>
            <a:pPr algn="ctr"/>
            <a:r>
              <a:rPr kumimoji="1" lang="ja-JP" altLang="en-US" sz="3200" dirty="0" smtClean="0"/>
              <a:t>③</a:t>
            </a:r>
            <a:r>
              <a:rPr kumimoji="1" lang="en-US" altLang="ja-JP" sz="3200" dirty="0" smtClean="0"/>
              <a:t>3</a:t>
            </a:r>
            <a:r>
              <a:rPr kumimoji="1" lang="ja-JP" altLang="en-US" sz="3200" dirty="0"/>
              <a:t>班</a:t>
            </a:r>
          </a:p>
        </p:txBody>
      </p:sp>
      <p:sp>
        <p:nvSpPr>
          <p:cNvPr id="7" name="角丸四角形 6"/>
          <p:cNvSpPr/>
          <p:nvPr/>
        </p:nvSpPr>
        <p:spPr>
          <a:xfrm>
            <a:off x="3347357" y="4180116"/>
            <a:ext cx="1382486" cy="179614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3200" dirty="0" smtClean="0"/>
              <a:t>①</a:t>
            </a:r>
            <a:r>
              <a:rPr kumimoji="1" lang="en-US" altLang="ja-JP" sz="3200" dirty="0" smtClean="0"/>
              <a:t>4</a:t>
            </a:r>
            <a:r>
              <a:rPr kumimoji="1" lang="ja-JP" altLang="en-US" sz="3200" dirty="0" smtClean="0"/>
              <a:t>班</a:t>
            </a:r>
            <a:endParaRPr kumimoji="1" lang="en-US" altLang="ja-JP" sz="3200" dirty="0" smtClean="0"/>
          </a:p>
          <a:p>
            <a:pPr algn="ctr"/>
            <a:r>
              <a:rPr lang="ja-JP" altLang="en-US" sz="3200" dirty="0" smtClean="0"/>
              <a:t>②</a:t>
            </a:r>
            <a:r>
              <a:rPr lang="en-US" altLang="ja-JP" sz="3200" dirty="0" smtClean="0"/>
              <a:t>5</a:t>
            </a:r>
            <a:r>
              <a:rPr lang="ja-JP" altLang="en-US" sz="3200" dirty="0" smtClean="0"/>
              <a:t>班</a:t>
            </a:r>
            <a:endParaRPr lang="en-US" altLang="ja-JP" sz="3200" dirty="0" smtClean="0"/>
          </a:p>
          <a:p>
            <a:pPr algn="ctr"/>
            <a:r>
              <a:rPr kumimoji="1" lang="ja-JP" altLang="en-US" sz="3200" dirty="0" smtClean="0"/>
              <a:t>③</a:t>
            </a:r>
            <a:r>
              <a:rPr kumimoji="1" lang="en-US" altLang="ja-JP" sz="3200" dirty="0" smtClean="0"/>
              <a:t>6</a:t>
            </a:r>
            <a:r>
              <a:rPr kumimoji="1" lang="ja-JP" altLang="en-US" sz="3200" dirty="0" smtClean="0"/>
              <a:t>班</a:t>
            </a:r>
            <a:endParaRPr kumimoji="1" lang="ja-JP" altLang="en-US" sz="3200" dirty="0"/>
          </a:p>
        </p:txBody>
      </p:sp>
      <p:sp>
        <p:nvSpPr>
          <p:cNvPr id="8" name="角丸四角形 7"/>
          <p:cNvSpPr/>
          <p:nvPr/>
        </p:nvSpPr>
        <p:spPr>
          <a:xfrm>
            <a:off x="5633357" y="1066801"/>
            <a:ext cx="1382486" cy="179614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3200" dirty="0" smtClean="0"/>
              <a:t>①</a:t>
            </a:r>
            <a:r>
              <a:rPr kumimoji="1" lang="en-US" altLang="ja-JP" sz="3200" dirty="0" smtClean="0"/>
              <a:t>7</a:t>
            </a:r>
            <a:r>
              <a:rPr kumimoji="1" lang="ja-JP" altLang="en-US" sz="3200" dirty="0" smtClean="0"/>
              <a:t>班</a:t>
            </a:r>
            <a:endParaRPr kumimoji="1" lang="en-US" altLang="ja-JP" sz="3200" dirty="0" smtClean="0"/>
          </a:p>
          <a:p>
            <a:pPr algn="ctr"/>
            <a:r>
              <a:rPr lang="ja-JP" altLang="en-US" sz="3200" dirty="0" smtClean="0"/>
              <a:t>②</a:t>
            </a:r>
            <a:r>
              <a:rPr lang="en-US" altLang="ja-JP" sz="3200" dirty="0" smtClean="0"/>
              <a:t>8</a:t>
            </a:r>
            <a:r>
              <a:rPr lang="ja-JP" altLang="en-US" sz="3200" dirty="0" smtClean="0"/>
              <a:t>班</a:t>
            </a:r>
            <a:endParaRPr lang="en-US" altLang="ja-JP" sz="3200" dirty="0" smtClean="0"/>
          </a:p>
        </p:txBody>
      </p:sp>
      <p:sp>
        <p:nvSpPr>
          <p:cNvPr id="9" name="テキスト ボックス 8"/>
          <p:cNvSpPr txBox="1"/>
          <p:nvPr/>
        </p:nvSpPr>
        <p:spPr>
          <a:xfrm>
            <a:off x="2177143" y="1197429"/>
            <a:ext cx="1034143" cy="707886"/>
          </a:xfrm>
          <a:prstGeom prst="rect">
            <a:avLst/>
          </a:prstGeom>
          <a:noFill/>
        </p:spPr>
        <p:txBody>
          <a:bodyPr wrap="square" rtlCol="0">
            <a:spAutoFit/>
          </a:bodyPr>
          <a:lstStyle/>
          <a:p>
            <a:r>
              <a:rPr kumimoji="1" lang="ja-JP" altLang="en-US" sz="4000" dirty="0" smtClean="0"/>
              <a:t>前</a:t>
            </a:r>
            <a:endParaRPr kumimoji="1" lang="ja-JP" altLang="en-US" sz="4000" dirty="0"/>
          </a:p>
        </p:txBody>
      </p:sp>
      <p:sp>
        <p:nvSpPr>
          <p:cNvPr id="11" name="テキスト ボックス 10"/>
          <p:cNvSpPr txBox="1"/>
          <p:nvPr/>
        </p:nvSpPr>
        <p:spPr>
          <a:xfrm>
            <a:off x="7728857" y="1360715"/>
            <a:ext cx="1034143" cy="1323439"/>
          </a:xfrm>
          <a:prstGeom prst="rect">
            <a:avLst/>
          </a:prstGeom>
          <a:noFill/>
        </p:spPr>
        <p:txBody>
          <a:bodyPr wrap="square" rtlCol="0">
            <a:spAutoFit/>
          </a:bodyPr>
          <a:lstStyle/>
          <a:p>
            <a:r>
              <a:rPr kumimoji="1" lang="ja-JP" altLang="en-US" sz="4000" dirty="0" smtClean="0"/>
              <a:t>入口</a:t>
            </a:r>
            <a:endParaRPr kumimoji="1" lang="ja-JP" altLang="en-US" sz="4000" dirty="0"/>
          </a:p>
        </p:txBody>
      </p:sp>
      <p:sp>
        <p:nvSpPr>
          <p:cNvPr id="12" name="テキスト ボックス 11"/>
          <p:cNvSpPr txBox="1"/>
          <p:nvPr/>
        </p:nvSpPr>
        <p:spPr>
          <a:xfrm>
            <a:off x="4444093" y="1377201"/>
            <a:ext cx="1034143" cy="1323439"/>
          </a:xfrm>
          <a:prstGeom prst="rect">
            <a:avLst/>
          </a:prstGeom>
          <a:noFill/>
        </p:spPr>
        <p:txBody>
          <a:bodyPr wrap="square" rtlCol="0">
            <a:spAutoFit/>
          </a:bodyPr>
          <a:lstStyle/>
          <a:p>
            <a:r>
              <a:rPr kumimoji="1" lang="ja-JP" altLang="en-US" sz="4000" dirty="0" smtClean="0"/>
              <a:t>入口</a:t>
            </a:r>
            <a:endParaRPr kumimoji="1" lang="ja-JP" altLang="en-US" sz="4000" dirty="0"/>
          </a:p>
        </p:txBody>
      </p:sp>
      <p:sp>
        <p:nvSpPr>
          <p:cNvPr id="13" name="テキスト ボックス 12"/>
          <p:cNvSpPr txBox="1"/>
          <p:nvPr/>
        </p:nvSpPr>
        <p:spPr>
          <a:xfrm>
            <a:off x="2130878" y="5268372"/>
            <a:ext cx="1034143" cy="707886"/>
          </a:xfrm>
          <a:prstGeom prst="rect">
            <a:avLst/>
          </a:prstGeom>
          <a:noFill/>
        </p:spPr>
        <p:txBody>
          <a:bodyPr wrap="square" rtlCol="0">
            <a:spAutoFit/>
          </a:bodyPr>
          <a:lstStyle/>
          <a:p>
            <a:r>
              <a:rPr kumimoji="1" lang="ja-JP" altLang="en-US" sz="4000" dirty="0" smtClean="0"/>
              <a:t>後</a:t>
            </a:r>
            <a:endParaRPr kumimoji="1" lang="ja-JP" altLang="en-US" sz="4000" dirty="0"/>
          </a:p>
        </p:txBody>
      </p:sp>
      <p:sp>
        <p:nvSpPr>
          <p:cNvPr id="14" name="テキスト ボックス 13"/>
          <p:cNvSpPr txBox="1"/>
          <p:nvPr/>
        </p:nvSpPr>
        <p:spPr>
          <a:xfrm>
            <a:off x="2286000" y="315686"/>
            <a:ext cx="4038600" cy="584775"/>
          </a:xfrm>
          <a:prstGeom prst="rect">
            <a:avLst/>
          </a:prstGeom>
          <a:noFill/>
        </p:spPr>
        <p:txBody>
          <a:bodyPr wrap="square" rtlCol="0">
            <a:spAutoFit/>
          </a:bodyPr>
          <a:lstStyle/>
          <a:p>
            <a:pPr algn="ctr"/>
            <a:r>
              <a:rPr kumimoji="1" lang="ja-JP" altLang="en-US" sz="3200" dirty="0" smtClean="0">
                <a:solidFill>
                  <a:srgbClr val="FF0000"/>
                </a:solidFill>
              </a:rPr>
              <a:t>発表場所</a:t>
            </a:r>
            <a:endParaRPr kumimoji="1" lang="ja-JP" altLang="en-US" sz="3200" dirty="0">
              <a:solidFill>
                <a:srgbClr val="FF0000"/>
              </a:solidFill>
            </a:endParaRPr>
          </a:p>
        </p:txBody>
      </p:sp>
    </p:spTree>
    <p:extLst>
      <p:ext uri="{BB962C8B-B14F-4D97-AF65-F5344CB8AC3E}">
        <p14:creationId xmlns:p14="http://schemas.microsoft.com/office/powerpoint/2010/main" val="1382031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 xmlns:a16="http://schemas.microsoft.com/office/drawing/2014/main" id="{C228478A-CE81-4494-95CD-B1BC5E34C55C}"/>
              </a:ext>
            </a:extLst>
          </p:cNvPr>
          <p:cNvSpPr>
            <a:spLocks noGrp="1"/>
          </p:cNvSpPr>
          <p:nvPr>
            <p:ph type="title"/>
          </p:nvPr>
        </p:nvSpPr>
        <p:spPr>
          <a:xfrm>
            <a:off x="1966131" y="365125"/>
            <a:ext cx="6372651" cy="1325563"/>
          </a:xfrm>
        </p:spPr>
        <p:txBody>
          <a:bodyPr/>
          <a:lstStyle/>
          <a:p>
            <a:r>
              <a:rPr kumimoji="1" lang="ja-JP" altLang="en-US" dirty="0">
                <a:solidFill>
                  <a:srgbClr val="FF0000"/>
                </a:solidFill>
              </a:rPr>
              <a:t>ポスターセッションをしよう</a:t>
            </a:r>
          </a:p>
        </p:txBody>
      </p:sp>
      <p:sp>
        <p:nvSpPr>
          <p:cNvPr id="3" name="コンテンツ プレースホルダー 2">
            <a:extLst>
              <a:ext uri="{FF2B5EF4-FFF2-40B4-BE49-F238E27FC236}">
                <a16:creationId xmlns="" xmlns:a16="http://schemas.microsoft.com/office/drawing/2014/main" id="{F86AC8EB-FFD7-474D-B6DF-737CCE6B8A04}"/>
              </a:ext>
            </a:extLst>
          </p:cNvPr>
          <p:cNvSpPr>
            <a:spLocks noGrp="1"/>
          </p:cNvSpPr>
          <p:nvPr>
            <p:ph idx="1"/>
          </p:nvPr>
        </p:nvSpPr>
        <p:spPr/>
        <p:txBody>
          <a:bodyPr/>
          <a:lstStyle/>
          <a:p>
            <a:r>
              <a:rPr kumimoji="1" lang="ja-JP" altLang="en-US" dirty="0"/>
              <a:t>発表時間　</a:t>
            </a:r>
            <a:r>
              <a:rPr kumimoji="1" lang="en-US" altLang="ja-JP" dirty="0"/>
              <a:t>3</a:t>
            </a:r>
            <a:r>
              <a:rPr kumimoji="1" lang="ja-JP" altLang="en-US" dirty="0"/>
              <a:t>分</a:t>
            </a:r>
            <a:endParaRPr lang="en-US" altLang="ja-JP" dirty="0"/>
          </a:p>
          <a:p>
            <a:endParaRPr lang="en-US" altLang="ja-JP" dirty="0"/>
          </a:p>
          <a:p>
            <a:r>
              <a:rPr kumimoji="1" lang="ja-JP" altLang="en-US" dirty="0"/>
              <a:t>プリント</a:t>
            </a:r>
            <a:r>
              <a:rPr kumimoji="1" lang="en-US" altLang="ja-JP" dirty="0"/>
              <a:t>STEP2</a:t>
            </a:r>
            <a:r>
              <a:rPr kumimoji="1" lang="ja-JP" altLang="en-US" dirty="0"/>
              <a:t>に、気づいたこと・感想などを記入する。</a:t>
            </a:r>
            <a:endParaRPr kumimoji="1" lang="en-US" altLang="ja-JP" dirty="0"/>
          </a:p>
          <a:p>
            <a:pPr marL="0" indent="0">
              <a:buNone/>
            </a:pPr>
            <a:r>
              <a:rPr lang="ja-JP" altLang="en-US" dirty="0"/>
              <a:t>　☞感想は３つ以上、質問は１つ以上</a:t>
            </a:r>
            <a:endParaRPr kumimoji="1" lang="en-US" altLang="ja-JP" dirty="0"/>
          </a:p>
          <a:p>
            <a:endParaRPr kumimoji="1" lang="ja-JP" altLang="en-US" dirty="0"/>
          </a:p>
        </p:txBody>
      </p:sp>
      <p:sp>
        <p:nvSpPr>
          <p:cNvPr id="4" name="正方形/長方形 3">
            <a:extLst>
              <a:ext uri="{FF2B5EF4-FFF2-40B4-BE49-F238E27FC236}">
                <a16:creationId xmlns="" xmlns:a16="http://schemas.microsoft.com/office/drawing/2014/main" id="{041843D0-9EF1-4C24-993A-BE2948782ACB}"/>
              </a:ext>
            </a:extLst>
          </p:cNvPr>
          <p:cNvSpPr/>
          <p:nvPr/>
        </p:nvSpPr>
        <p:spPr>
          <a:xfrm>
            <a:off x="259777" y="570707"/>
            <a:ext cx="1517073"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ja-JP" sz="4000" dirty="0"/>
              <a:t>STEP2</a:t>
            </a:r>
            <a:endParaRPr lang="ja-JP" altLang="en-US" sz="4000" dirty="0"/>
          </a:p>
        </p:txBody>
      </p:sp>
    </p:spTree>
    <p:extLst>
      <p:ext uri="{BB962C8B-B14F-4D97-AF65-F5344CB8AC3E}">
        <p14:creationId xmlns:p14="http://schemas.microsoft.com/office/powerpoint/2010/main" val="1521612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TotalTime>
  <Words>345</Words>
  <Application>Microsoft Office PowerPoint</Application>
  <PresentationFormat>画面に合わせる (4:3)</PresentationFormat>
  <Paragraphs>63</Paragraphs>
  <Slides>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ＭＳ Ｐゴシック</vt:lpstr>
      <vt:lpstr>Arial</vt:lpstr>
      <vt:lpstr>Calibri</vt:lpstr>
      <vt:lpstr>Calibri Light</vt:lpstr>
      <vt:lpstr>Office テーマ</vt:lpstr>
      <vt:lpstr>探究科スライド</vt:lpstr>
      <vt:lpstr>１．ポスターセッション 　　（準備編）　</vt:lpstr>
      <vt:lpstr>ポスターセッションとは？</vt:lpstr>
      <vt:lpstr>ポスター作りのコツ</vt:lpstr>
      <vt:lpstr>発表のコツ</vt:lpstr>
      <vt:lpstr>２．ポスターセッション 　　（発表編）　</vt:lpstr>
      <vt:lpstr>今日の流れ</vt:lpstr>
      <vt:lpstr>PowerPoint プレゼンテーション</vt:lpstr>
      <vt:lpstr>ポスターセッションをしよう</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探究科スライド</dc:title>
  <dc:creator>Okamoto Hiroyuki</dc:creator>
  <cp:lastModifiedBy>岡本弘之</cp:lastModifiedBy>
  <cp:revision>19</cp:revision>
  <dcterms:created xsi:type="dcterms:W3CDTF">2017-08-31T22:48:23Z</dcterms:created>
  <dcterms:modified xsi:type="dcterms:W3CDTF">2017-12-30T01:53:48Z</dcterms:modified>
</cp:coreProperties>
</file>