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5" r:id="rId4"/>
    <p:sldId id="267" r:id="rId5"/>
    <p:sldId id="260" r:id="rId6"/>
    <p:sldId id="264" r:id="rId7"/>
    <p:sldId id="270" r:id="rId8"/>
    <p:sldId id="269" r:id="rId9"/>
    <p:sldId id="261" r:id="rId10"/>
    <p:sldId id="272" r:id="rId11"/>
    <p:sldId id="271" r:id="rId12"/>
    <p:sldId id="262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07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36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76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49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20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35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8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36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97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0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88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0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</a:t>
            </a:r>
            <a:r>
              <a:rPr lang="ja-JP" altLang="en-US" sz="3600" dirty="0" smtClean="0"/>
              <a:t>９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6244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グループで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議論しよう（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K2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49" y="1825625"/>
            <a:ext cx="8120495" cy="21205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dirty="0" smtClean="0"/>
              <a:t>＜手順＞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①一人ずつ自分の意見＋そう考えた理由を説明する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意見を聞いて質問、意見があれば発表のあと述べる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意見</a:t>
            </a:r>
            <a:r>
              <a:rPr lang="ja-JP" altLang="en-US" dirty="0" smtClean="0"/>
              <a:t>はワークシートにメモする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②アイデアを深めたり、新しいアイデアを広げたりしよう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268335"/>
              </p:ext>
            </p:extLst>
          </p:nvPr>
        </p:nvGraphicFramePr>
        <p:xfrm>
          <a:off x="628649" y="4195547"/>
          <a:ext cx="7886701" cy="201168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886701"/>
              </a:tblGrid>
              <a:tr h="1990594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（記入例）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・世界中に知り合いを広げる（岡本）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　　←知り合いがいる国とは戦争しにくいから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99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自分の考えを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文章でまとめよう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177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☞</a:t>
            </a:r>
            <a:r>
              <a:rPr lang="en-US" altLang="ja-JP" dirty="0" smtClean="0"/>
              <a:t>3</a:t>
            </a:r>
            <a:r>
              <a:rPr lang="ja-JP" altLang="en-US" dirty="0"/>
              <a:t>行</a:t>
            </a:r>
            <a:r>
              <a:rPr lang="ja-JP" altLang="en-US" dirty="0" smtClean="0"/>
              <a:t>以上　文章で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模造紙に貼りつけるかもしれませんので丁寧に　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1163"/>
              </p:ext>
            </p:extLst>
          </p:nvPr>
        </p:nvGraphicFramePr>
        <p:xfrm>
          <a:off x="370608" y="3137909"/>
          <a:ext cx="8144742" cy="277368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814474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【</a:t>
                      </a:r>
                      <a:r>
                        <a:rPr kumimoji="1" lang="ja-JP" altLang="en-US" sz="2800" dirty="0" smtClean="0"/>
                        <a:t>参考：意見の書き方</a:t>
                      </a:r>
                      <a:r>
                        <a:rPr kumimoji="1" lang="en-US" altLang="ja-JP" sz="2800" dirty="0" smtClean="0"/>
                        <a:t>】</a:t>
                      </a:r>
                      <a:r>
                        <a:rPr kumimoji="1" lang="ja-JP" altLang="en-US" sz="2800" dirty="0" smtClean="0"/>
                        <a:t>　</a:t>
                      </a:r>
                      <a:endParaRPr kumimoji="1" lang="en-US" altLang="ja-JP" sz="2800" dirty="0" smtClean="0"/>
                    </a:p>
                    <a:p>
                      <a:r>
                        <a:rPr kumimoji="1" lang="ja-JP" altLang="en-US" sz="2800" dirty="0" smtClean="0"/>
                        <a:t>　私は・・（結論）・・と考えます。</a:t>
                      </a:r>
                      <a:endParaRPr kumimoji="1" lang="en-US" altLang="ja-JP" sz="2800" dirty="0" smtClean="0"/>
                    </a:p>
                    <a:p>
                      <a:r>
                        <a:rPr kumimoji="1" lang="ja-JP" altLang="en-US" sz="2800" dirty="0" smtClean="0"/>
                        <a:t>　その理由は２つあります。</a:t>
                      </a:r>
                      <a:endParaRPr kumimoji="1" lang="en-US" altLang="ja-JP" sz="2800" dirty="0" smtClean="0"/>
                    </a:p>
                    <a:p>
                      <a:r>
                        <a:rPr kumimoji="1" lang="ja-JP" altLang="en-US" sz="2800" dirty="0" smtClean="0"/>
                        <a:t>　一つ目は　・・・（納得できる客観的理由）・・であり、私は・・・（意見）・・・と考えるからです</a:t>
                      </a:r>
                      <a:endParaRPr kumimoji="1" lang="en-US" altLang="ja-JP" sz="2800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2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学んだことを書きましょう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箇条書きで３つ以上</a:t>
            </a:r>
            <a:endParaRPr kumimoji="1" lang="en-US" altLang="ja-JP" dirty="0" smtClean="0"/>
          </a:p>
          <a:p>
            <a:r>
              <a:rPr kumimoji="1" lang="ja-JP" altLang="en-US" dirty="0" smtClean="0"/>
              <a:t>客観的な内容（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感想）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STEP4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0922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１．番組から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戦争について考えよう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69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74073" y="365126"/>
            <a:ext cx="8406245" cy="1325563"/>
          </a:xfrm>
        </p:spPr>
        <p:txBody>
          <a:bodyPr>
            <a:noAutofit/>
          </a:bodyPr>
          <a:lstStyle/>
          <a:p>
            <a:r>
              <a:rPr kumimoji="1" lang="en-US" altLang="ja-JP" sz="3600" dirty="0" smtClean="0">
                <a:solidFill>
                  <a:schemeClr val="bg1"/>
                </a:solidFill>
              </a:rPr>
              <a:t>NHK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　</a:t>
            </a:r>
            <a:r>
              <a:rPr lang="en-US" altLang="ja-JP" sz="3600" dirty="0" smtClean="0">
                <a:solidFill>
                  <a:schemeClr val="bg1"/>
                </a:solidFill>
              </a:rPr>
              <a:t>for</a:t>
            </a:r>
            <a:r>
              <a:rPr lang="ja-JP" altLang="en-US" sz="3600" dirty="0" smtClean="0">
                <a:solidFill>
                  <a:schemeClr val="bg1"/>
                </a:solidFill>
              </a:rPr>
              <a:t>　</a:t>
            </a:r>
            <a:r>
              <a:rPr lang="en-US" altLang="ja-JP" sz="3600" dirty="0" smtClean="0">
                <a:solidFill>
                  <a:schemeClr val="bg1"/>
                </a:solidFill>
              </a:rPr>
              <a:t>School</a:t>
            </a:r>
            <a:r>
              <a:rPr lang="en-US" altLang="ja-JP" dirty="0" smtClean="0">
                <a:solidFill>
                  <a:schemeClr val="bg1"/>
                </a:solidFill>
              </a:rPr>
              <a:t/>
            </a:r>
            <a:br>
              <a:rPr lang="en-US" altLang="ja-JP" dirty="0" smtClean="0">
                <a:solidFill>
                  <a:schemeClr val="bg1"/>
                </a:solidFill>
              </a:rPr>
            </a:br>
            <a:r>
              <a:rPr lang="ja-JP" altLang="en-US" dirty="0">
                <a:solidFill>
                  <a:schemeClr val="bg1"/>
                </a:solidFill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</a:rPr>
              <a:t>戦争とテロについて考えてみませんか？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6" name="図 5" descr="画面の領域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91" y="1628344"/>
            <a:ext cx="9144000" cy="4741072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4956464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</a:rPr>
              <a:t>https://www.nhk.or.jp/school/warandterrorism/</a:t>
            </a:r>
          </a:p>
        </p:txBody>
      </p:sp>
    </p:spTree>
    <p:extLst>
      <p:ext uri="{BB962C8B-B14F-4D97-AF65-F5344CB8AC3E}">
        <p14:creationId xmlns:p14="http://schemas.microsoft.com/office/powerpoint/2010/main" val="388834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１．ＶＴＲから考えよう！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85153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ＳＴＥＰ１</a:t>
            </a:r>
            <a:r>
              <a:rPr kumimoji="1" lang="ja-JP" altLang="en-US" dirty="0" smtClean="0"/>
              <a:t>　番組を視聴しよう！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・「なぜ争いはなくならないの？」（１６分３０秒）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ＳＴＥＰ２</a:t>
            </a:r>
            <a:r>
              <a:rPr kumimoji="1" lang="ja-JP" altLang="en-US" dirty="0" smtClean="0"/>
              <a:t>　番組の中の重要な言葉・内容をメモしよう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・５行程度を目標にメモしてください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ＳＴＥＰ３</a:t>
            </a:r>
            <a:r>
              <a:rPr lang="ja-JP" altLang="en-US" dirty="0" smtClean="0"/>
              <a:t>　見た感想を書きましょう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・３行以上思ったこと、感じたこと、自分の意見を書こう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91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見た感想を書こう！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9799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☞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行以上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☞思った</a:t>
            </a:r>
            <a:r>
              <a:rPr kumimoji="1" lang="ja-JP" altLang="en-US" dirty="0" smtClean="0"/>
              <a:t>こと・感じたこと・自分の意見を書こう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954248"/>
              </p:ext>
            </p:extLst>
          </p:nvPr>
        </p:nvGraphicFramePr>
        <p:xfrm>
          <a:off x="628649" y="2940480"/>
          <a:ext cx="7569777" cy="2888819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569777"/>
              </a:tblGrid>
              <a:tr h="288881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36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２．問いの答えを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　　　　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考えよう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03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870364" y="365126"/>
            <a:ext cx="6644986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戦争をなくすためには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どうずればいいか？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pic>
        <p:nvPicPr>
          <p:cNvPr id="3" name="コンテンツ プレースホルダー 2" descr="画面の領域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777" y="1690688"/>
            <a:ext cx="8343896" cy="5145619"/>
          </a:xfrm>
        </p:spPr>
      </p:pic>
      <p:sp>
        <p:nvSpPr>
          <p:cNvPr id="2" name="正方形/長方形 1"/>
          <p:cNvSpPr/>
          <p:nvPr/>
        </p:nvSpPr>
        <p:spPr>
          <a:xfrm>
            <a:off x="413657" y="6528530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dirty="0"/>
              <a:t>https://www.nhk.or.jp/school/warandterrorism/</a:t>
            </a:r>
          </a:p>
        </p:txBody>
      </p:sp>
    </p:spTree>
    <p:extLst>
      <p:ext uri="{BB962C8B-B14F-4D97-AF65-F5344CB8AC3E}">
        <p14:creationId xmlns:p14="http://schemas.microsoft.com/office/powerpoint/2010/main" val="283314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870364" y="365126"/>
            <a:ext cx="6644986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戦争をなくすためには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どうずればいいか？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530639"/>
          </a:xfrm>
        </p:spPr>
        <p:txBody>
          <a:bodyPr/>
          <a:lstStyle/>
          <a:p>
            <a:r>
              <a:rPr kumimoji="1" lang="ja-JP" altLang="en-US" dirty="0" smtClean="0"/>
              <a:t>答えを１つ考えよう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☞視点：国ができること、教育ができること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国民（大人・子ども）ができること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047606"/>
              </p:ext>
            </p:extLst>
          </p:nvPr>
        </p:nvGraphicFramePr>
        <p:xfrm>
          <a:off x="339436" y="3356264"/>
          <a:ext cx="8420100" cy="1849727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8420100"/>
              </a:tblGrid>
              <a:tr h="184972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角丸四角形吹き出し 9"/>
          <p:cNvSpPr/>
          <p:nvPr/>
        </p:nvSpPr>
        <p:spPr>
          <a:xfrm>
            <a:off x="628650" y="5434445"/>
            <a:ext cx="6520295" cy="883228"/>
          </a:xfrm>
          <a:prstGeom prst="wedgeRoundRectCallout">
            <a:avLst>
              <a:gd name="adj1" fmla="val 58370"/>
              <a:gd name="adj2" fmla="val -4559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 smtClean="0"/>
              <a:t>（参考）岡本の考え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/>
              <a:t>世界</a:t>
            </a:r>
            <a:r>
              <a:rPr lang="ja-JP" altLang="en-US" sz="2400" dirty="0" smtClean="0"/>
              <a:t>に知り合いを増やす（国際交流・留学）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0557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自分以外の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人の意見を聞こう（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K1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49" y="1825625"/>
            <a:ext cx="8120495" cy="1551420"/>
          </a:xfrm>
        </p:spPr>
        <p:txBody>
          <a:bodyPr/>
          <a:lstStyle/>
          <a:p>
            <a:r>
              <a:rPr lang="ja-JP" altLang="en-US" dirty="0" smtClean="0"/>
              <a:t>意見＋そう考えた理由も聞こう</a:t>
            </a:r>
            <a:endParaRPr lang="en-US" altLang="ja-JP" dirty="0" smtClean="0"/>
          </a:p>
          <a:p>
            <a:r>
              <a:rPr kumimoji="1" lang="ja-JP" altLang="en-US" dirty="0" smtClean="0"/>
              <a:t>まず</a:t>
            </a:r>
            <a:r>
              <a:rPr kumimoji="1" lang="ja-JP" altLang="en-US" dirty="0"/>
              <a:t>近</a:t>
            </a:r>
            <a:r>
              <a:rPr kumimoji="1" lang="ja-JP" altLang="en-US" dirty="0" smtClean="0"/>
              <a:t>くの</a:t>
            </a:r>
            <a:r>
              <a:rPr kumimoji="1" lang="ja-JP" altLang="en-US" dirty="0"/>
              <a:t>人</a:t>
            </a:r>
            <a:r>
              <a:rPr kumimoji="1" lang="ja-JP" altLang="en-US" dirty="0" smtClean="0"/>
              <a:t>で、そのあとは誰でも構わない</a:t>
            </a:r>
            <a:endParaRPr kumimoji="1" lang="en-US" altLang="ja-JP" dirty="0" smtClean="0"/>
          </a:p>
          <a:p>
            <a:r>
              <a:rPr lang="ja-JP" altLang="en-US" dirty="0"/>
              <a:t>４</a:t>
            </a:r>
            <a:r>
              <a:rPr lang="ja-JP" altLang="en-US" dirty="0" smtClean="0"/>
              <a:t>人以上聞いて意見・理由を名前と一緒にメモしよう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4775"/>
              </p:ext>
            </p:extLst>
          </p:nvPr>
        </p:nvGraphicFramePr>
        <p:xfrm>
          <a:off x="628648" y="3717563"/>
          <a:ext cx="7886701" cy="237744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886701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（記入例）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・世界中に知り合いを広げる（岡本）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　　←知り合いがいる国とは戦争しにくいから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24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237</Words>
  <Application>Microsoft Office PowerPoint</Application>
  <PresentationFormat>画面に合わせる (4:3)</PresentationFormat>
  <Paragraphs>63</Paragraphs>
  <Slides>12</Slides>
  <Notes>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Office テーマ</vt:lpstr>
      <vt:lpstr>探究科スライド</vt:lpstr>
      <vt:lpstr>１．番組から 　戦争について考えよう</vt:lpstr>
      <vt:lpstr>NHK　for　School 　戦争とテロについて考えてみませんか？</vt:lpstr>
      <vt:lpstr>１．ＶＴＲから考えよう！</vt:lpstr>
      <vt:lpstr>見た感想を書こう！</vt:lpstr>
      <vt:lpstr>２．問いの答えを 　　　　　　　　　考えよう</vt:lpstr>
      <vt:lpstr>戦争をなくすためには 　　　　どうずればいいか？</vt:lpstr>
      <vt:lpstr>戦争をなくすためには 　　　　どうずればいいか？</vt:lpstr>
      <vt:lpstr>自分以外の 人の意見を聞こう（K1）</vt:lpstr>
      <vt:lpstr>グループで 議論しよう（K2）</vt:lpstr>
      <vt:lpstr>　自分の考えを 文章でまとめよう</vt:lpstr>
      <vt:lpstr>　学んだことを書きましょう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岡本弘之</cp:lastModifiedBy>
  <cp:revision>11</cp:revision>
  <dcterms:created xsi:type="dcterms:W3CDTF">2017-08-31T22:48:23Z</dcterms:created>
  <dcterms:modified xsi:type="dcterms:W3CDTF">2017-12-31T12:08:03Z</dcterms:modified>
</cp:coreProperties>
</file>