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61" r:id="rId5"/>
    <p:sldId id="262" r:id="rId6"/>
    <p:sldId id="265" r:id="rId7"/>
    <p:sldId id="266" r:id="rId8"/>
    <p:sldId id="263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07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36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76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49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202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35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78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36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97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0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88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D39B9-402F-4498-875B-030C61BE008A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05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/>
              <a:t>No.08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24438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１．フィリピン研修の</a:t>
            </a:r>
            <a:r>
              <a:rPr kumimoji="1" lang="en-US" altLang="ja-JP" dirty="0">
                <a:solidFill>
                  <a:srgbClr val="FF0000"/>
                </a:solidFill>
              </a:rPr>
              <a:t/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　　　　　　　話を聞こう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694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２．問い（仮説）を</a:t>
            </a:r>
            <a:r>
              <a:rPr kumimoji="1" lang="en-US" altLang="ja-JP" dirty="0">
                <a:solidFill>
                  <a:srgbClr val="FF0000"/>
                </a:solidFill>
              </a:rPr>
              <a:t/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　　　　　　　　</a:t>
            </a:r>
            <a:r>
              <a:rPr kumimoji="1" lang="ja-JP" altLang="en-US" dirty="0">
                <a:solidFill>
                  <a:srgbClr val="FF0000"/>
                </a:solidFill>
              </a:rPr>
              <a:t>考えよう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03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278009" y="365126"/>
            <a:ext cx="7886700" cy="1325563"/>
          </a:xfrm>
        </p:spPr>
        <p:txBody>
          <a:bodyPr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「もし○○が△△だったら」</a:t>
            </a:r>
            <a:r>
              <a:rPr lang="en-US" altLang="ja-JP" dirty="0">
                <a:solidFill>
                  <a:srgbClr val="FF0000"/>
                </a:solidFill>
              </a:rPr>
              <a:t/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という問いを考えましょう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３つ以上</a:t>
            </a:r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例：</a:t>
            </a:r>
            <a:r>
              <a:rPr lang="ja-JP" altLang="en-US" dirty="0"/>
              <a:t>もし日本が大陸とつながっていたら？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 もし全ての日本人が大阪弁を話したら？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      もし人間に寿命が訪れないとしたら？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      もし人間が光合成をしたら？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/>
              <a:t>STEP1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809240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118974" y="365126"/>
            <a:ext cx="7886700" cy="1325563"/>
          </a:xfrm>
        </p:spPr>
        <p:txBody>
          <a:bodyPr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　グループでお互いの</a:t>
            </a:r>
            <a:r>
              <a:rPr lang="en-US" altLang="ja-JP" dirty="0">
                <a:solidFill>
                  <a:srgbClr val="FF0000"/>
                </a:solidFill>
              </a:rPr>
              <a:t/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問いを交換し合いましょう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自分の考えた問いを発表する</a:t>
            </a:r>
            <a:endParaRPr kumimoji="1" lang="en-US" altLang="ja-JP" dirty="0"/>
          </a:p>
          <a:p>
            <a:r>
              <a:rPr lang="ja-JP" altLang="en-US" dirty="0"/>
              <a:t>印象に残った問いを発表する</a:t>
            </a:r>
            <a:endParaRPr lang="en-US" altLang="ja-JP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/>
              <a:t>STEP2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0922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118974" y="365126"/>
            <a:ext cx="7886700" cy="1325563"/>
          </a:xfrm>
        </p:spPr>
        <p:txBody>
          <a:bodyPr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一番興味深かった問いを</a:t>
            </a:r>
            <a:r>
              <a:rPr kumimoji="1" lang="en-US" altLang="ja-JP" dirty="0">
                <a:solidFill>
                  <a:srgbClr val="FF0000"/>
                </a:solidFill>
              </a:rPr>
              <a:t/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ひとつ選びましょう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グループで発表しあった問いの中から一つを選ぶ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/>
              <a:t>STEP3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26294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118974" y="365126"/>
            <a:ext cx="7886700" cy="1325563"/>
          </a:xfrm>
        </p:spPr>
        <p:txBody>
          <a:bodyPr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　選んだ問いについて</a:t>
            </a:r>
            <a:r>
              <a:rPr lang="en-US" altLang="ja-JP" dirty="0">
                <a:solidFill>
                  <a:srgbClr val="FF0000"/>
                </a:solidFill>
              </a:rPr>
              <a:t/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予想と理由を考えましょう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STEP3</a:t>
            </a:r>
            <a:r>
              <a:rPr lang="ja-JP" altLang="en-US" dirty="0"/>
              <a:t>で選んだ問いの結果予想と、その理由を考える</a:t>
            </a:r>
            <a:endParaRPr kumimoji="1" lang="en-US" altLang="ja-JP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/>
              <a:t>STEP4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968107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今日の提出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/>
              <a:t>プリントＮｏ．８</a:t>
            </a: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　「学んだことを書きましょう」を忘れずに！　</a:t>
            </a:r>
            <a:endParaRPr kumimoji="1" lang="en-US" altLang="ja-JP" sz="3200" dirty="0"/>
          </a:p>
          <a:p>
            <a:pPr marL="0" indent="0">
              <a:buNone/>
            </a:pPr>
            <a:endParaRPr kumimoji="1" lang="en-US" altLang="ja-JP" sz="3200" dirty="0"/>
          </a:p>
          <a:p>
            <a:r>
              <a:rPr lang="ja-JP" altLang="en-US" sz="3200" dirty="0"/>
              <a:t>夏休みの宿題を忘れた人は、明日必ず提出すること。</a:t>
            </a:r>
            <a:endParaRPr lang="en-US" altLang="ja-JP" sz="3200" dirty="0"/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116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90</Words>
  <Application>Microsoft Office PowerPoint</Application>
  <PresentationFormat>画面に合わせる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Office テーマ</vt:lpstr>
      <vt:lpstr>探究科スライド</vt:lpstr>
      <vt:lpstr>１．フィリピン研修の 　　　　　　　　話を聞こう</vt:lpstr>
      <vt:lpstr>２．問い（仮説）を 　　　　　　　　　考えよう</vt:lpstr>
      <vt:lpstr>「もし○○が△△だったら」 という問いを考えましょう</vt:lpstr>
      <vt:lpstr>　グループでお互いの 問いを交換し合いましょう</vt:lpstr>
      <vt:lpstr>一番興味深かった問いを ひとつ選びましょう</vt:lpstr>
      <vt:lpstr>　選んだ問いについて 予想と理由を考えましょう</vt:lpstr>
      <vt:lpstr>今日の提出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岡本弘之</cp:lastModifiedBy>
  <cp:revision>5</cp:revision>
  <dcterms:created xsi:type="dcterms:W3CDTF">2017-08-31T22:48:23Z</dcterms:created>
  <dcterms:modified xsi:type="dcterms:W3CDTF">2017-12-31T11:53:59Z</dcterms:modified>
</cp:coreProperties>
</file>