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0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62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23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05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33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29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50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58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34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77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8BAA5-8ABF-48EB-BDD7-08F428CF7AFD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E2BE1-5714-4F4E-8FD3-768E70554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74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0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No.04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461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Ｎｏ．３の復習（プリント参照）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上手な人のメモ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階層化している</a:t>
            </a:r>
            <a:endParaRPr lang="en-US" altLang="ja-JP" dirty="0" smtClean="0"/>
          </a:p>
          <a:p>
            <a:pPr lvl="1"/>
            <a:r>
              <a:rPr lang="ja-JP" altLang="en-US" dirty="0"/>
              <a:t>具体的</a:t>
            </a:r>
            <a:r>
              <a:rPr lang="ja-JP" altLang="en-US" dirty="0" smtClean="0"/>
              <a:t>な数値・固有名詞をメモしている</a:t>
            </a:r>
            <a:endParaRPr lang="en-US" altLang="ja-JP" dirty="0" smtClean="0"/>
          </a:p>
          <a:p>
            <a:pPr lvl="1"/>
            <a:r>
              <a:rPr lang="ja-JP" altLang="en-US" dirty="0"/>
              <a:t>大切</a:t>
            </a:r>
            <a:r>
              <a:rPr lang="ja-JP" altLang="en-US" dirty="0" smtClean="0"/>
              <a:t>なところには〇をしている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>
                <a:solidFill>
                  <a:srgbClr val="FF0000"/>
                </a:solidFill>
              </a:rPr>
              <a:t>上手</a:t>
            </a:r>
            <a:r>
              <a:rPr lang="ja-JP" altLang="en-US" dirty="0" smtClean="0">
                <a:solidFill>
                  <a:srgbClr val="FF0000"/>
                </a:solidFill>
              </a:rPr>
              <a:t>な</a:t>
            </a:r>
            <a:r>
              <a:rPr lang="ja-JP" altLang="en-US" dirty="0">
                <a:solidFill>
                  <a:srgbClr val="FF0000"/>
                </a:solidFill>
              </a:rPr>
              <a:t>人</a:t>
            </a:r>
            <a:r>
              <a:rPr lang="ja-JP" altLang="en-US" dirty="0" smtClean="0">
                <a:solidFill>
                  <a:srgbClr val="FF0000"/>
                </a:solidFill>
              </a:rPr>
              <a:t>の要約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dirty="0" smtClean="0"/>
              <a:t>個人の感想ではなく客観的に書く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どこ・だれ・いつなど</a:t>
            </a:r>
            <a:r>
              <a:rPr kumimoji="1" lang="en-US" altLang="ja-JP" dirty="0" smtClean="0"/>
              <a:t>5W1H</a:t>
            </a:r>
            <a:r>
              <a:rPr kumimoji="1" lang="ja-JP" altLang="en-US" dirty="0" smtClean="0"/>
              <a:t>が明確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主題（今回なら途上国の現状）を外さない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089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１．講演の内容を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　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まとめよう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72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グループで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　下書きをしよう！（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10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dirty="0" smtClean="0"/>
              <a:t>タイトル（メンバー）</a:t>
            </a:r>
            <a:endParaRPr kumimoji="1" lang="en-US" altLang="ja-JP" dirty="0" smtClean="0"/>
          </a:p>
          <a:p>
            <a:r>
              <a:rPr lang="ja-JP" altLang="en-US" dirty="0" smtClean="0"/>
              <a:t>内容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（例）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見出し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・・・・・・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見出し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・・・・・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見出</a:t>
            </a:r>
            <a:r>
              <a:rPr lang="ja-JP" altLang="en-US" dirty="0" smtClean="0"/>
              <a:t>し</a:t>
            </a:r>
            <a:endParaRPr kumimoji="1" lang="en-US" altLang="ja-JP" dirty="0"/>
          </a:p>
          <a:p>
            <a:pPr lvl="2"/>
            <a:r>
              <a:rPr lang="ja-JP" altLang="en-US" dirty="0" smtClean="0"/>
              <a:t>・・・</a:t>
            </a:r>
            <a:endParaRPr kumimoji="1" lang="en-US" altLang="ja-JP" dirty="0"/>
          </a:p>
          <a:p>
            <a:r>
              <a:rPr lang="ja-JP" altLang="en-US" dirty="0" smtClean="0"/>
              <a:t>まとめ（意見）・・・・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タイトルも自分たちで考えよう</a:t>
            </a:r>
            <a:endParaRPr kumimoji="1" lang="en-US" altLang="ja-JP" dirty="0" smtClean="0"/>
          </a:p>
          <a:p>
            <a:r>
              <a:rPr lang="ja-JP" altLang="en-US" dirty="0"/>
              <a:t>内容</a:t>
            </a:r>
            <a:r>
              <a:rPr lang="ja-JP" altLang="en-US" dirty="0" smtClean="0"/>
              <a:t>はわかりすく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大</a:t>
            </a:r>
            <a:r>
              <a:rPr kumimoji="1" lang="ja-JP" altLang="en-US" dirty="0" smtClean="0"/>
              <a:t>きめの</a:t>
            </a:r>
            <a:r>
              <a:rPr kumimoji="1" lang="ja-JP" altLang="en-US" dirty="0"/>
              <a:t>文字</a:t>
            </a:r>
            <a:r>
              <a:rPr kumimoji="1" lang="ja-JP" altLang="en-US" dirty="0" smtClean="0"/>
              <a:t>で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図や矢印でわかりやすく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項目ごとに見出しもつけよう</a:t>
            </a:r>
            <a:endParaRPr lang="en-US" altLang="ja-JP" dirty="0" smtClean="0"/>
          </a:p>
          <a:p>
            <a:r>
              <a:rPr kumimoji="1" lang="ja-JP" altLang="en-US" dirty="0" smtClean="0"/>
              <a:t>まとめは内容についての意見を書こう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7900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模造紙に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　まとめよう！（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20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77507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kumimoji="1" lang="ja-JP" altLang="en-US" dirty="0" smtClean="0"/>
              <a:t>タイトル（メンバー）</a:t>
            </a:r>
            <a:endParaRPr kumimoji="1" lang="en-US" altLang="ja-JP" dirty="0" smtClean="0"/>
          </a:p>
          <a:p>
            <a:r>
              <a:rPr lang="ja-JP" altLang="en-US" dirty="0" smtClean="0"/>
              <a:t>内容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まとめ（意見）・・・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7" name="コンテンツ プレースホルダー 6"/>
          <p:cNvSpPr txBox="1">
            <a:spLocks/>
          </p:cNvSpPr>
          <p:nvPr/>
        </p:nvSpPr>
        <p:spPr>
          <a:xfrm>
            <a:off x="628650" y="1829377"/>
            <a:ext cx="3886200" cy="3771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タイトル（メンバー）</a:t>
            </a:r>
            <a:endParaRPr lang="en-US" altLang="ja-JP" dirty="0" smtClean="0"/>
          </a:p>
          <a:p>
            <a:r>
              <a:rPr lang="ja-JP" altLang="en-US" dirty="0" smtClean="0"/>
              <a:t>内容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見出し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・・・・・・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見出し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・・・・・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見出し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・・・</a:t>
            </a:r>
            <a:endParaRPr lang="en-US" altLang="ja-JP" dirty="0" smtClean="0"/>
          </a:p>
          <a:p>
            <a:r>
              <a:rPr lang="ja-JP" altLang="en-US" dirty="0" smtClean="0"/>
              <a:t>まとめ（意見）・・・・</a:t>
            </a:r>
            <a:endParaRPr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5207576" y="3120737"/>
            <a:ext cx="550719" cy="374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6050971" y="3120737"/>
            <a:ext cx="550719" cy="374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012997" y="3120737"/>
            <a:ext cx="550719" cy="374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>
            <a:stCxn id="8" idx="4"/>
          </p:cNvCxnSpPr>
          <p:nvPr/>
        </p:nvCxnSpPr>
        <p:spPr>
          <a:xfrm>
            <a:off x="5482936" y="3494809"/>
            <a:ext cx="720437" cy="287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6564024" y="3486004"/>
            <a:ext cx="687964" cy="296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>
            <a:off x="6355773" y="3486004"/>
            <a:ext cx="12120" cy="296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5569527" y="3855027"/>
            <a:ext cx="1718829" cy="35329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8650" y="5870864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大きな文字や図・→でわかりやすくまとめよう！！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1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まと</a:t>
            </a:r>
            <a:r>
              <a:rPr lang="ja-JP" altLang="en-US" dirty="0">
                <a:solidFill>
                  <a:srgbClr val="FF0000"/>
                </a:solidFill>
              </a:rPr>
              <a:t>め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るときに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工夫した点を書こう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箇条書きで３つ以上書いてください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25971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まとめ上手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ＢＥＳＴ３を選ぼう！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289175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手順</a:t>
            </a:r>
            <a:r>
              <a:rPr kumimoji="1" lang="en-US" altLang="ja-JP" dirty="0" smtClean="0"/>
              <a:t>】</a:t>
            </a:r>
          </a:p>
          <a:p>
            <a:r>
              <a:rPr lang="ja-JP" altLang="en-US" dirty="0" smtClean="0"/>
              <a:t>まずざっと各グループのまとめを見比べ、上手な順に１～３位のランキングをつけよう。</a:t>
            </a:r>
            <a:endParaRPr lang="en-US" altLang="ja-JP" dirty="0" smtClean="0"/>
          </a:p>
          <a:p>
            <a:r>
              <a:rPr kumimoji="1" lang="ja-JP" altLang="en-US" dirty="0" smtClean="0"/>
              <a:t>１～３位を付けたグループについて、自分が選んだ理由・工夫している個所を記入しよう。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12015"/>
              </p:ext>
            </p:extLst>
          </p:nvPr>
        </p:nvGraphicFramePr>
        <p:xfrm>
          <a:off x="628650" y="4249736"/>
          <a:ext cx="7673685" cy="101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74123"/>
                <a:gridCol w="1496291"/>
                <a:gridCol w="5403271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グループ名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選んだ理由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１位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１班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49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　プリントＮｏ．４の授業で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　　学んだことを書きましょう！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箇条書きで３つ以上書いてください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STEP5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566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249</Words>
  <Application>Microsoft Office PowerPoint</Application>
  <PresentationFormat>画面に合わせる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Ｎｏ．３の復習（プリント参照）</vt:lpstr>
      <vt:lpstr>１．講演の内容を 　　　　　　　　まとめよう</vt:lpstr>
      <vt:lpstr>グループで 　下書きをしよう！（10分）</vt:lpstr>
      <vt:lpstr>模造紙に 　まとめよう！（20分）</vt:lpstr>
      <vt:lpstr>まとめるときに 工夫した点を書こう</vt:lpstr>
      <vt:lpstr>まとめ上手 ＢＥＳＴ３を選ぼう！</vt:lpstr>
      <vt:lpstr>　プリントＮｏ．４の授業で 　　学んだことを書きましょう！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25</cp:revision>
  <dcterms:created xsi:type="dcterms:W3CDTF">2017-05-01T08:16:22Z</dcterms:created>
  <dcterms:modified xsi:type="dcterms:W3CDTF">2017-12-31T09:56:26Z</dcterms:modified>
</cp:coreProperties>
</file>