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59" r:id="rId4"/>
    <p:sldId id="261" r:id="rId5"/>
    <p:sldId id="263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50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62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23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05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33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29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50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58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34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77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74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0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/>
              <a:t>No.03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0461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１．話を聞いてメモしよう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～練習編～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3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映像</a:t>
            </a:r>
            <a:r>
              <a:rPr lang="ja-JP" altLang="en-US" dirty="0" smtClean="0">
                <a:solidFill>
                  <a:srgbClr val="FF0000"/>
                </a:solidFill>
              </a:rPr>
              <a:t>を見て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内容をメモしよう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395557"/>
          </a:xfrm>
        </p:spPr>
        <p:txBody>
          <a:bodyPr/>
          <a:lstStyle/>
          <a:p>
            <a:r>
              <a:rPr kumimoji="1" lang="ja-JP" altLang="en-US" dirty="0" smtClean="0"/>
              <a:t>メモの方法は　箇条書き　図式化　イメージマップなど何でもよい（</a:t>
            </a:r>
            <a:r>
              <a:rPr lang="ja-JP" altLang="en-US" dirty="0" smtClean="0"/>
              <a:t>色ペン</a:t>
            </a:r>
            <a:r>
              <a:rPr lang="ja-JP" altLang="en-US" dirty="0"/>
              <a:t>等</a:t>
            </a:r>
            <a:r>
              <a:rPr lang="ja-JP" altLang="en-US" dirty="0" smtClean="0"/>
              <a:t>を</a:t>
            </a:r>
            <a:r>
              <a:rPr lang="ja-JP" altLang="en-US" dirty="0"/>
              <a:t>使</a:t>
            </a:r>
            <a:r>
              <a:rPr lang="ja-JP" altLang="en-US" dirty="0" smtClean="0"/>
              <a:t>ってもよい）</a:t>
            </a:r>
            <a:endParaRPr kumimoji="1" lang="en-US" altLang="ja-JP" dirty="0" smtClean="0"/>
          </a:p>
          <a:p>
            <a:r>
              <a:rPr lang="ja-JP" altLang="en-US" dirty="0"/>
              <a:t>後</a:t>
            </a:r>
            <a:r>
              <a:rPr lang="ja-JP" altLang="en-US" dirty="0" smtClean="0"/>
              <a:t>から</a:t>
            </a:r>
            <a:r>
              <a:rPr lang="ja-JP" altLang="en-US" dirty="0"/>
              <a:t>話</a:t>
            </a:r>
            <a:r>
              <a:rPr lang="ja-JP" altLang="en-US" dirty="0" smtClean="0"/>
              <a:t>の内容が分かるように工夫して書くこと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STEP1</a:t>
            </a:r>
            <a:endParaRPr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596911"/>
              </p:ext>
            </p:extLst>
          </p:nvPr>
        </p:nvGraphicFramePr>
        <p:xfrm>
          <a:off x="628650" y="3402444"/>
          <a:ext cx="2249631" cy="2624282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249631"/>
              </a:tblGrid>
              <a:tr h="262428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（例）</a:t>
                      </a:r>
                      <a:endParaRPr kumimoji="1" lang="en-US" altLang="ja-JP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１．・・・・・・・</a:t>
                      </a:r>
                      <a:endParaRPr kumimoji="1" lang="en-US" altLang="ja-JP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　・　・・・・・・</a:t>
                      </a:r>
                      <a:endParaRPr kumimoji="1" lang="en-US" altLang="ja-JP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　・　・・・・・・</a:t>
                      </a:r>
                      <a:endParaRPr kumimoji="1" lang="en-US" altLang="ja-JP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２．・・・・・・・</a:t>
                      </a:r>
                      <a:endParaRPr kumimoji="1" lang="en-US" altLang="ja-JP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　・　・・・・・・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358989"/>
              </p:ext>
            </p:extLst>
          </p:nvPr>
        </p:nvGraphicFramePr>
        <p:xfrm>
          <a:off x="3378780" y="3412835"/>
          <a:ext cx="2242703" cy="2624282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242703"/>
              </a:tblGrid>
              <a:tr h="262428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（例）</a:t>
                      </a:r>
                      <a:endParaRPr kumimoji="1" lang="en-US" altLang="ja-JP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・　・・・・・・・</a:t>
                      </a:r>
                      <a:endParaRPr kumimoji="1" lang="en-US" altLang="ja-JP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　　↓</a:t>
                      </a:r>
                      <a:endParaRPr kumimoji="1" lang="en-US" altLang="ja-JP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・　・・・　→・・・</a:t>
                      </a:r>
                      <a:endParaRPr kumimoji="1" lang="en-US" altLang="ja-JP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　　↓　</a:t>
                      </a:r>
                      <a:endParaRPr kumimoji="1" lang="en-US" altLang="ja-JP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・　・・・・・</a:t>
                      </a:r>
                      <a:endParaRPr kumimoji="1" lang="en-US" altLang="ja-JP" sz="2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214719"/>
              </p:ext>
            </p:extLst>
          </p:nvPr>
        </p:nvGraphicFramePr>
        <p:xfrm>
          <a:off x="5941872" y="3423226"/>
          <a:ext cx="2308513" cy="2624282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308513"/>
              </a:tblGrid>
              <a:tr h="262428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400" dirty="0" smtClean="0"/>
                        <a:t>（例）</a:t>
                      </a:r>
                      <a:endParaRPr kumimoji="1" lang="en-US" altLang="ja-JP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円/楕円 8"/>
          <p:cNvSpPr/>
          <p:nvPr/>
        </p:nvSpPr>
        <p:spPr>
          <a:xfrm>
            <a:off x="6213764" y="4499264"/>
            <a:ext cx="571500" cy="41563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880515" y="5124450"/>
            <a:ext cx="571500" cy="41563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6911687" y="4492336"/>
            <a:ext cx="571500" cy="41563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6849342" y="3916218"/>
            <a:ext cx="571500" cy="41563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1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他</a:t>
            </a:r>
            <a:r>
              <a:rPr lang="ja-JP" altLang="en-US" dirty="0" smtClean="0">
                <a:solidFill>
                  <a:srgbClr val="FF0000"/>
                </a:solidFill>
              </a:rPr>
              <a:t>の</a:t>
            </a:r>
            <a:r>
              <a:rPr lang="ja-JP" altLang="en-US" dirty="0">
                <a:solidFill>
                  <a:srgbClr val="FF0000"/>
                </a:solidFill>
              </a:rPr>
              <a:t>人</a:t>
            </a:r>
            <a:r>
              <a:rPr lang="ja-JP" altLang="en-US" dirty="0" smtClean="0">
                <a:solidFill>
                  <a:srgbClr val="FF0000"/>
                </a:solidFill>
              </a:rPr>
              <a:t>と</a:t>
            </a:r>
            <a:r>
              <a:rPr lang="ja-JP" altLang="en-US" dirty="0">
                <a:solidFill>
                  <a:srgbClr val="FF0000"/>
                </a:solidFill>
              </a:rPr>
              <a:t>メモ</a:t>
            </a:r>
            <a:r>
              <a:rPr lang="ja-JP" altLang="en-US" dirty="0" smtClean="0">
                <a:solidFill>
                  <a:srgbClr val="FF0000"/>
                </a:solidFill>
              </a:rPr>
              <a:t>を比べて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気づいたことを書こう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912993"/>
              </p:ext>
            </p:extLst>
          </p:nvPr>
        </p:nvGraphicFramePr>
        <p:xfrm>
          <a:off x="628650" y="1825625"/>
          <a:ext cx="7886700" cy="2931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2205"/>
                <a:gridCol w="58344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名前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気づいたこと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8650" y="5226627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accent2"/>
                </a:solidFill>
              </a:rPr>
              <a:t>参考になるメモの方法・やり方などを気づきに書きましょう</a:t>
            </a:r>
            <a:endParaRPr kumimoji="1" lang="ja-JP" alt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自分のメモの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改善点を考えよう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896793"/>
          </a:xfrm>
        </p:spPr>
        <p:txBody>
          <a:bodyPr/>
          <a:lstStyle/>
          <a:p>
            <a:r>
              <a:rPr kumimoji="1" lang="ja-JP" altLang="en-US" dirty="0" smtClean="0"/>
              <a:t>他の人のメモからの学びを参考に、自分のメモの改善点を書こう！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68393"/>
              </p:ext>
            </p:extLst>
          </p:nvPr>
        </p:nvGraphicFramePr>
        <p:xfrm>
          <a:off x="628649" y="3007591"/>
          <a:ext cx="7611341" cy="2624282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611341"/>
              </a:tblGrid>
              <a:tr h="26242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3200" dirty="0" smtClean="0"/>
                        <a:t>箇条書きで</a:t>
                      </a:r>
                      <a:r>
                        <a:rPr kumimoji="1" lang="en-US" altLang="ja-JP" sz="3200" dirty="0" smtClean="0"/>
                        <a:t>3</a:t>
                      </a:r>
                      <a:r>
                        <a:rPr kumimoji="1" lang="ja-JP" altLang="en-US" sz="3200" dirty="0" smtClean="0"/>
                        <a:t>つ以上改善点を書こう</a:t>
                      </a:r>
                      <a:endParaRPr kumimoji="1" lang="ja-JP" alt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</TotalTime>
  <Words>95</Words>
  <Application>Microsoft Office PowerPoint</Application>
  <PresentationFormat>画面に合わせる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探究科スライド</vt:lpstr>
      <vt:lpstr>１．話を聞いてメモしよう 　　～練習編～</vt:lpstr>
      <vt:lpstr>映像を見て 内容をメモしよう</vt:lpstr>
      <vt:lpstr>他の人とメモを比べて 気づいたことを書こう</vt:lpstr>
      <vt:lpstr>自分のメモの 改善点を考えよう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岡本弘之</cp:lastModifiedBy>
  <cp:revision>15</cp:revision>
  <dcterms:created xsi:type="dcterms:W3CDTF">2017-05-01T08:16:22Z</dcterms:created>
  <dcterms:modified xsi:type="dcterms:W3CDTF">2017-12-31T09:54:57Z</dcterms:modified>
</cp:coreProperties>
</file>