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8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4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5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15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352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443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878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42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61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687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269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490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08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教材</a:t>
            </a:r>
            <a:r>
              <a:rPr lang="en-US" altLang="ja-JP" sz="3600" dirty="0" smtClean="0"/>
              <a:t>No.01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733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小グループで自己紹介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①４～</a:t>
            </a:r>
            <a:r>
              <a:rPr lang="ja-JP" altLang="en-US" dirty="0" smtClean="0"/>
              <a:t>５人の</a:t>
            </a:r>
            <a:r>
              <a:rPr kumimoji="1" lang="ja-JP" altLang="en-US" dirty="0" smtClean="0"/>
              <a:t>小グループに分かれます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②イメージマップを見せながら自己紹介をします。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</a:t>
            </a:r>
            <a:r>
              <a:rPr lang="en-US" altLang="ja-JP" dirty="0" smtClean="0"/>
              <a:t>30</a:t>
            </a:r>
            <a:r>
              <a:rPr lang="ja-JP" altLang="en-US" dirty="0" smtClean="0"/>
              <a:t>秒～</a:t>
            </a:r>
            <a:r>
              <a:rPr lang="en-US" altLang="ja-JP" dirty="0" smtClean="0"/>
              <a:t>1</a:t>
            </a:r>
            <a:r>
              <a:rPr lang="ja-JP" altLang="en-US" dirty="0" smtClean="0"/>
              <a:t>分程度）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③自己</a:t>
            </a:r>
            <a:r>
              <a:rPr kumimoji="1" lang="ja-JP" altLang="en-US" dirty="0" smtClean="0"/>
              <a:t>紹介が終わったら、順番の前の人が質問を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つしてください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（自分の発表が終わったら次の人に対し質問する）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④自分が受けた質問・自分がした質問を記入する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STEP2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241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他の人の書いた情報と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自己</a:t>
            </a:r>
            <a:r>
              <a:rPr lang="ja-JP" altLang="en-US" dirty="0">
                <a:solidFill>
                  <a:srgbClr val="FF0000"/>
                </a:solidFill>
              </a:rPr>
              <a:t>紹介</a:t>
            </a:r>
            <a:r>
              <a:rPr lang="ja-JP" altLang="en-US" dirty="0" smtClean="0">
                <a:solidFill>
                  <a:srgbClr val="FF0000"/>
                </a:solidFill>
              </a:rPr>
              <a:t>の</a:t>
            </a:r>
            <a:r>
              <a:rPr lang="ja-JP" altLang="en-US" dirty="0">
                <a:solidFill>
                  <a:srgbClr val="FF0000"/>
                </a:solidFill>
              </a:rPr>
              <a:t>情報</a:t>
            </a:r>
            <a:r>
              <a:rPr lang="ja-JP" altLang="en-US" dirty="0" smtClean="0">
                <a:solidFill>
                  <a:srgbClr val="FF0000"/>
                </a:solidFill>
              </a:rPr>
              <a:t>を整理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STEP3</a:t>
            </a:r>
            <a:endParaRPr kumimoji="1" lang="ja-JP" altLang="en-US" sz="4000" dirty="0"/>
          </a:p>
        </p:txBody>
      </p:sp>
      <p:sp>
        <p:nvSpPr>
          <p:cNvPr id="5" name="円/楕円 4"/>
          <p:cNvSpPr/>
          <p:nvPr/>
        </p:nvSpPr>
        <p:spPr>
          <a:xfrm>
            <a:off x="405245" y="1896270"/>
            <a:ext cx="5621482" cy="4774694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867891" y="1896270"/>
            <a:ext cx="5857009" cy="4774694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8964" y="2171700"/>
            <a:ext cx="1454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自分の情報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6455" y="2171700"/>
            <a:ext cx="171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他の人の情報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37264" y="2541032"/>
            <a:ext cx="1454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重なる情報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6464" y="3183099"/>
            <a:ext cx="16036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文房具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旅行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コメダ</a:t>
            </a:r>
            <a:endParaRPr lang="en-US" altLang="ja-JP" sz="24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70168" y="3183099"/>
            <a:ext cx="16036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犬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泳ぐ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本屋</a:t>
            </a:r>
            <a:endParaRPr lang="en-US" altLang="ja-JP" sz="2400" dirty="0" smtClean="0"/>
          </a:p>
          <a:p>
            <a:endParaRPr lang="en-US" altLang="ja-JP" sz="2400" dirty="0"/>
          </a:p>
          <a:p>
            <a:endParaRPr lang="en-US" altLang="ja-JP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35436" y="3183099"/>
            <a:ext cx="1603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/>
          </a:p>
          <a:p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4892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振り返</a:t>
            </a:r>
            <a:r>
              <a:rPr lang="ja-JP" altLang="en-US" dirty="0" smtClean="0">
                <a:solidFill>
                  <a:srgbClr val="FF0000"/>
                </a:solidFill>
              </a:rPr>
              <a:t>り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302039"/>
          </a:xfrm>
        </p:spPr>
        <p:txBody>
          <a:bodyPr/>
          <a:lstStyle/>
          <a:p>
            <a:r>
              <a:rPr kumimoji="1" lang="ja-JP" altLang="en-US" dirty="0" smtClean="0"/>
              <a:t>今回の授業で学んだこと（知ったこと・考えたこと）を書いてください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STEP3</a:t>
            </a:r>
            <a:endParaRPr kumimoji="1"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265302"/>
              </p:ext>
            </p:extLst>
          </p:nvPr>
        </p:nvGraphicFramePr>
        <p:xfrm>
          <a:off x="628649" y="3077179"/>
          <a:ext cx="7684077" cy="274172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684077"/>
              </a:tblGrid>
              <a:tr h="2741729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・箇条書きで３つ以上書く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１．オリエンテーション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「探究科」って何？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43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探究科って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学校オリジナルの科目</a:t>
            </a:r>
            <a:endParaRPr kumimoji="1" lang="en-US" altLang="ja-JP" dirty="0" smtClean="0"/>
          </a:p>
          <a:p>
            <a:r>
              <a:rPr lang="ja-JP" altLang="en-US" dirty="0" smtClean="0"/>
              <a:t>担当（ＴＴ：チームで教えます）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Ｋ</a:t>
            </a:r>
            <a:r>
              <a:rPr lang="ja-JP" altLang="en-US" dirty="0" smtClean="0"/>
              <a:t>２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Ｋ１</a:t>
            </a:r>
            <a:r>
              <a:rPr kumimoji="1" lang="ja-JP" altLang="en-US" dirty="0" smtClean="0"/>
              <a:t>：</a:t>
            </a:r>
            <a:endParaRPr lang="en-US" altLang="ja-JP" dirty="0" smtClean="0"/>
          </a:p>
          <a:p>
            <a:r>
              <a:rPr kumimoji="1" lang="ja-JP" altLang="en-US" dirty="0" smtClean="0"/>
              <a:t>持ち物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毎回ワークシートを配布します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フラット</a:t>
            </a:r>
            <a:r>
              <a:rPr kumimoji="1" lang="ja-JP" altLang="en-US" dirty="0"/>
              <a:t>ファイル</a:t>
            </a:r>
            <a:r>
              <a:rPr kumimoji="1" lang="ja-JP" altLang="en-US" dirty="0" smtClean="0"/>
              <a:t>を</a:t>
            </a:r>
            <a:r>
              <a:rPr kumimoji="1" lang="ja-JP" altLang="en-US" dirty="0"/>
              <a:t>用意</a:t>
            </a:r>
            <a:r>
              <a:rPr kumimoji="1" lang="ja-JP" altLang="en-US" dirty="0" smtClean="0"/>
              <a:t>してください</a:t>
            </a:r>
            <a:endParaRPr kumimoji="1" lang="en-US" altLang="ja-JP" dirty="0" smtClean="0"/>
          </a:p>
          <a:p>
            <a:r>
              <a:rPr lang="ja-JP" altLang="en-US" dirty="0" smtClean="0"/>
              <a:t>評価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ワークシート・制作物・参加態度・出席で評価します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定期テストはありませんが評定もつけます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53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①日本・世界の社会問題を学ぶ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076112" cy="488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②学び方を学ぶ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938901"/>
              </p:ext>
            </p:extLst>
          </p:nvPr>
        </p:nvGraphicFramePr>
        <p:xfrm>
          <a:off x="462509" y="1549041"/>
          <a:ext cx="8052840" cy="383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588"/>
                <a:gridCol w="1341588"/>
                <a:gridCol w="1342416"/>
                <a:gridCol w="1342416"/>
                <a:gridCol w="1342416"/>
                <a:gridCol w="1342416"/>
              </a:tblGrid>
              <a:tr h="699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知識を得る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課題を考える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情報を収集する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情報を整理する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まとめる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発表する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30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・講演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・映像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・本・</a:t>
                      </a:r>
                      <a:r>
                        <a:rPr lang="en-US" sz="2400" kern="100" dirty="0">
                          <a:effectLst/>
                        </a:rPr>
                        <a:t>Web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・他者の考え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・質問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・論題・仮説の</a:t>
                      </a:r>
                    </a:p>
                    <a:p>
                      <a:pPr indent="127000"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立て方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図書館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ｲﾝﾀｰﾈｯﾄ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問い合わせ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ｲﾝﾀﾋﾞｭｰ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ｱﾝｹｰﾄ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ｲﾒｰｼﾞﾏｯﾌﾟ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ﾌﾞﾚｰﾝｽﾄｰﾐﾝｸﾞ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思考ﾂｰﾙ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付箋・</a:t>
                      </a:r>
                      <a:r>
                        <a:rPr lang="en-US" sz="2400" kern="100" dirty="0">
                          <a:effectLst/>
                        </a:rPr>
                        <a:t>KJ</a:t>
                      </a:r>
                      <a:r>
                        <a:rPr lang="ja-JP" sz="2400" kern="100" dirty="0">
                          <a:effectLst/>
                        </a:rPr>
                        <a:t>法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ﾏｯﾋﾟﾝｸﾞ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模造紙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レポート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作文・論文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新聞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ｸﾞﾗﾌ・表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ｽﾋﾟｰﾁ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ﾌﾟﾚｾﾞﾝﾃｰｼｮﾝ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ﾃﾞｨﾍﾞｰﾄ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ﾊﾟﾈﾙﾃﾞｨｽｶｯｼｮﾝ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3428999" y="5383636"/>
            <a:ext cx="1693719" cy="405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19645" y="5788881"/>
            <a:ext cx="6504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高校３年生で自分でテーマを決めて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卒業論文を書く</a:t>
            </a:r>
            <a:r>
              <a:rPr kumimoji="1" lang="ja-JP" altLang="en-US" sz="2800" dirty="0" smtClean="0"/>
              <a:t>ことがゴール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315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③学んだことをもとに行動する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600" dirty="0" smtClean="0"/>
              <a:t>学ぶのは　世界の課題　ですが・・・</a:t>
            </a:r>
            <a:endParaRPr kumimoji="1" lang="en-US" altLang="ja-JP" sz="3600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Ｔｈｉｎｋ　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Globally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　Ａｃｔ　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Locally</a:t>
            </a:r>
          </a:p>
          <a:p>
            <a:pPr marL="0" indent="0">
              <a:buNone/>
            </a:pPr>
            <a:r>
              <a:rPr lang="ja-JP" altLang="en-US" sz="3600" dirty="0" smtClean="0"/>
              <a:t>（地球規模で考え足元から行動せよ）</a:t>
            </a:r>
            <a:endParaRPr lang="en-US" altLang="ja-JP" sz="3600" dirty="0" smtClean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　　世界の平和に貢献できる人に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　　　　　　　　　　　　（創立者の言葉）</a:t>
            </a:r>
            <a:endParaRPr kumimoji="1" lang="ja-JP" altLang="en-US" sz="3600" dirty="0"/>
          </a:p>
        </p:txBody>
      </p:sp>
      <p:sp>
        <p:nvSpPr>
          <p:cNvPr id="5" name="下矢印 4"/>
          <p:cNvSpPr/>
          <p:nvPr/>
        </p:nvSpPr>
        <p:spPr>
          <a:xfrm>
            <a:off x="2795154" y="4142509"/>
            <a:ext cx="1953491" cy="602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05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２．自己紹介をしよう！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79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　ｲﾒｰｼﾞﾏｯﾌﾟを作る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8650" y="1690689"/>
            <a:ext cx="8089323" cy="48451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855027" y="37511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私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357004" y="3751118"/>
            <a:ext cx="1498023" cy="685800"/>
            <a:chOff x="2357004" y="3751118"/>
            <a:chExt cx="1498023" cy="685800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3406486" y="4094018"/>
              <a:ext cx="448541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2357004" y="3751118"/>
              <a:ext cx="1049482" cy="6858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好き</a:t>
              </a:r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858981" y="3770385"/>
            <a:ext cx="1498023" cy="685800"/>
            <a:chOff x="2357004" y="3751118"/>
            <a:chExt cx="1498023" cy="6858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3406486" y="4094018"/>
              <a:ext cx="448541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1" name="円/楕円 10"/>
            <p:cNvSpPr/>
            <p:nvPr/>
          </p:nvSpPr>
          <p:spPr>
            <a:xfrm>
              <a:off x="2357004" y="3751118"/>
              <a:ext cx="1049482" cy="6858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水泳</a:t>
              </a:r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858981" y="2850032"/>
            <a:ext cx="1651716" cy="1001519"/>
            <a:chOff x="2357004" y="3751118"/>
            <a:chExt cx="1651716" cy="1001519"/>
          </a:xfrm>
        </p:grpSpPr>
        <p:cxnSp>
          <p:nvCxnSpPr>
            <p:cNvPr id="13" name="直線コネクタ 12"/>
            <p:cNvCxnSpPr>
              <a:endCxn id="7" idx="1"/>
            </p:cNvCxnSpPr>
            <p:nvPr/>
          </p:nvCxnSpPr>
          <p:spPr>
            <a:xfrm>
              <a:off x="3406486" y="4094018"/>
              <a:ext cx="602234" cy="65861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円/楕円 13"/>
            <p:cNvSpPr/>
            <p:nvPr/>
          </p:nvSpPr>
          <p:spPr>
            <a:xfrm>
              <a:off x="2357004" y="3751118"/>
              <a:ext cx="1049482" cy="6858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甘い</a:t>
              </a:r>
              <a:endParaRPr kumimoji="1" lang="ja-JP" altLang="en-US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4904509" y="3751118"/>
            <a:ext cx="1498023" cy="685800"/>
            <a:chOff x="1908463" y="3751118"/>
            <a:chExt cx="1498023" cy="685800"/>
          </a:xfrm>
        </p:grpSpPr>
        <p:cxnSp>
          <p:nvCxnSpPr>
            <p:cNvPr id="17" name="直線コネクタ 16"/>
            <p:cNvCxnSpPr>
              <a:endCxn id="5" idx="6"/>
            </p:cNvCxnSpPr>
            <p:nvPr/>
          </p:nvCxnSpPr>
          <p:spPr>
            <a:xfrm flipH="1">
              <a:off x="1908463" y="4094018"/>
              <a:ext cx="1498023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2357004" y="3751118"/>
              <a:ext cx="1049482" cy="6858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休日</a:t>
              </a:r>
              <a:endParaRPr kumimoji="1" lang="ja-JP" altLang="en-US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858981" y="4436918"/>
            <a:ext cx="1651716" cy="947534"/>
            <a:chOff x="2357004" y="3489384"/>
            <a:chExt cx="1528472" cy="947534"/>
          </a:xfrm>
        </p:grpSpPr>
        <p:cxnSp>
          <p:nvCxnSpPr>
            <p:cNvPr id="21" name="直線コネクタ 20"/>
            <p:cNvCxnSpPr/>
            <p:nvPr/>
          </p:nvCxnSpPr>
          <p:spPr>
            <a:xfrm flipV="1">
              <a:off x="3406486" y="3489384"/>
              <a:ext cx="478990" cy="60463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>
            <a:xfrm>
              <a:off x="2357004" y="3751118"/>
              <a:ext cx="1049482" cy="6858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犬</a:t>
              </a:r>
              <a:endParaRPr kumimoji="1" lang="ja-JP" altLang="en-US" dirty="0"/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391390" y="514555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STEP1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407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ｲﾒｰｼﾞﾏｯﾌﾟを作る（例）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8650" y="1690689"/>
            <a:ext cx="8089323" cy="48451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3855027" y="37511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私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299539" y="553350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東京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357004" y="4633912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旅行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382509" y="374960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休日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357004" y="37511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好き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5433579" y="469568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コメダ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814301" y="469568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子ども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2264735" y="5533506"/>
            <a:ext cx="1141751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知らない町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2207646" y="283776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麺類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745549" y="198704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抹茶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1051212" y="28683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甘</a:t>
            </a:r>
            <a:r>
              <a:rPr lang="ja-JP" altLang="en-US" dirty="0" smtClean="0"/>
              <a:t>い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1051212" y="45893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犬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1051212" y="374960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泳ぐ</a:t>
            </a:r>
            <a:endParaRPr kumimoji="1" lang="ja-JP" altLang="en-US" dirty="0"/>
          </a:p>
        </p:txBody>
      </p:sp>
      <p:cxnSp>
        <p:nvCxnSpPr>
          <p:cNvPr id="18" name="直線コネクタ 17"/>
          <p:cNvCxnSpPr>
            <a:stCxn id="8" idx="6"/>
            <a:endCxn id="3" idx="2"/>
          </p:cNvCxnSpPr>
          <p:nvPr/>
        </p:nvCxnSpPr>
        <p:spPr>
          <a:xfrm>
            <a:off x="3406486" y="4094018"/>
            <a:ext cx="448541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2"/>
          </p:cNvCxnSpPr>
          <p:nvPr/>
        </p:nvCxnSpPr>
        <p:spPr>
          <a:xfrm>
            <a:off x="2077537" y="4094018"/>
            <a:ext cx="279467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8" idx="0"/>
          </p:cNvCxnSpPr>
          <p:nvPr/>
        </p:nvCxnSpPr>
        <p:spPr>
          <a:xfrm flipV="1">
            <a:off x="2881745" y="3554124"/>
            <a:ext cx="19269" cy="1969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216179" y="2673328"/>
            <a:ext cx="176686" cy="1949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8" idx="1"/>
          </p:cNvCxnSpPr>
          <p:nvPr/>
        </p:nvCxnSpPr>
        <p:spPr>
          <a:xfrm>
            <a:off x="1816194" y="3536886"/>
            <a:ext cx="694503" cy="31466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2077537" y="4411077"/>
            <a:ext cx="588274" cy="32068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835610" y="4456668"/>
            <a:ext cx="0" cy="1772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endCxn id="11" idx="0"/>
          </p:cNvCxnSpPr>
          <p:nvPr/>
        </p:nvCxnSpPr>
        <p:spPr>
          <a:xfrm>
            <a:off x="2835610" y="5319712"/>
            <a:ext cx="1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904509" y="4113285"/>
            <a:ext cx="448541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円/楕円 34"/>
          <p:cNvSpPr/>
          <p:nvPr/>
        </p:nvSpPr>
        <p:spPr>
          <a:xfrm>
            <a:off x="3924843" y="4653179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出張</a:t>
            </a:r>
            <a:endParaRPr kumimoji="1"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5382509" y="274242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だらだら</a:t>
            </a:r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975950" y="55074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柴犬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1500690" y="5275118"/>
            <a:ext cx="1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907250" y="4456668"/>
            <a:ext cx="51070" cy="2390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endCxn id="36" idx="4"/>
          </p:cNvCxnSpPr>
          <p:nvPr/>
        </p:nvCxnSpPr>
        <p:spPr>
          <a:xfrm flipV="1">
            <a:off x="5815364" y="3428225"/>
            <a:ext cx="91886" cy="30568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431991" y="4113285"/>
            <a:ext cx="659925" cy="6184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5" idx="0"/>
          </p:cNvCxnSpPr>
          <p:nvPr/>
        </p:nvCxnSpPr>
        <p:spPr>
          <a:xfrm>
            <a:off x="4623400" y="5319712"/>
            <a:ext cx="200880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35" idx="0"/>
          </p:cNvCxnSpPr>
          <p:nvPr/>
        </p:nvCxnSpPr>
        <p:spPr>
          <a:xfrm>
            <a:off x="4405754" y="4435403"/>
            <a:ext cx="43830" cy="217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円/楕円 49"/>
          <p:cNvSpPr/>
          <p:nvPr/>
        </p:nvSpPr>
        <p:spPr>
          <a:xfrm>
            <a:off x="5382509" y="1837581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ほしい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3855027" y="1873657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キャンプ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3881013" y="28683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やりたい</a:t>
            </a:r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7132512" y="3750489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本屋</a:t>
            </a:r>
            <a:endParaRPr kumimoji="1" lang="ja-JP" altLang="en-US" dirty="0"/>
          </a:p>
        </p:txBody>
      </p:sp>
      <p:cxnSp>
        <p:nvCxnSpPr>
          <p:cNvPr id="54" name="直線コネクタ 53"/>
          <p:cNvCxnSpPr>
            <a:endCxn id="53" idx="2"/>
          </p:cNvCxnSpPr>
          <p:nvPr/>
        </p:nvCxnSpPr>
        <p:spPr>
          <a:xfrm flipV="1">
            <a:off x="6431991" y="4093389"/>
            <a:ext cx="700521" cy="11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4299539" y="3554124"/>
            <a:ext cx="49016" cy="22523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256669" y="2616984"/>
            <a:ext cx="91886" cy="30568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" idx="7"/>
          </p:cNvCxnSpPr>
          <p:nvPr/>
        </p:nvCxnSpPr>
        <p:spPr>
          <a:xfrm flipV="1">
            <a:off x="4750816" y="2428893"/>
            <a:ext cx="786673" cy="142265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439139" y="2168083"/>
            <a:ext cx="700521" cy="11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円/楕円 62"/>
          <p:cNvSpPr/>
          <p:nvPr/>
        </p:nvSpPr>
        <p:spPr>
          <a:xfrm>
            <a:off x="7132650" y="179761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時間</a:t>
            </a:r>
            <a:endParaRPr kumimoji="1" lang="ja-JP" altLang="en-US" dirty="0"/>
          </a:p>
        </p:txBody>
      </p:sp>
      <p:sp>
        <p:nvSpPr>
          <p:cNvPr id="64" name="円/楕円 63"/>
          <p:cNvSpPr/>
          <p:nvPr/>
        </p:nvSpPr>
        <p:spPr>
          <a:xfrm>
            <a:off x="2981180" y="230916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文房具</a:t>
            </a:r>
            <a:endParaRPr kumimoji="1" lang="ja-JP" altLang="en-US" dirty="0"/>
          </a:p>
        </p:txBody>
      </p:sp>
      <p:cxnSp>
        <p:nvCxnSpPr>
          <p:cNvPr id="65" name="直線コネクタ 64"/>
          <p:cNvCxnSpPr>
            <a:stCxn id="8" idx="7"/>
          </p:cNvCxnSpPr>
          <p:nvPr/>
        </p:nvCxnSpPr>
        <p:spPr>
          <a:xfrm flipV="1">
            <a:off x="3252793" y="3008161"/>
            <a:ext cx="253128" cy="8433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6293364" y="3477250"/>
            <a:ext cx="520937" cy="38950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円/楕円 68"/>
          <p:cNvSpPr/>
          <p:nvPr/>
        </p:nvSpPr>
        <p:spPr>
          <a:xfrm>
            <a:off x="6614919" y="285108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均</a:t>
            </a:r>
            <a:endParaRPr kumimoji="1" lang="ja-JP" altLang="en-US" dirty="0"/>
          </a:p>
        </p:txBody>
      </p:sp>
      <p:sp>
        <p:nvSpPr>
          <p:cNvPr id="70" name="円/楕円 69"/>
          <p:cNvSpPr/>
          <p:nvPr/>
        </p:nvSpPr>
        <p:spPr>
          <a:xfrm>
            <a:off x="5531104" y="553350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回数券</a:t>
            </a:r>
            <a:endParaRPr kumimoji="1" lang="ja-JP" altLang="en-US" dirty="0"/>
          </a:p>
        </p:txBody>
      </p:sp>
      <p:cxnSp>
        <p:nvCxnSpPr>
          <p:cNvPr id="71" name="直線コネクタ 70"/>
          <p:cNvCxnSpPr/>
          <p:nvPr/>
        </p:nvCxnSpPr>
        <p:spPr>
          <a:xfrm>
            <a:off x="6040529" y="5366132"/>
            <a:ext cx="15316" cy="1412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直線コネクタ 73"/>
          <p:cNvCxnSpPr>
            <a:endCxn id="76" idx="0"/>
          </p:cNvCxnSpPr>
          <p:nvPr/>
        </p:nvCxnSpPr>
        <p:spPr>
          <a:xfrm>
            <a:off x="3300069" y="5177114"/>
            <a:ext cx="554958" cy="69880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円/楕円 75"/>
          <p:cNvSpPr/>
          <p:nvPr/>
        </p:nvSpPr>
        <p:spPr>
          <a:xfrm>
            <a:off x="3330286" y="587591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沖縄</a:t>
            </a:r>
            <a:endParaRPr kumimoji="1"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>
            <a:off x="292675" y="513119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STEP1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12743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1174</TotalTime>
  <Words>270</Words>
  <Application>Microsoft Office PowerPoint</Application>
  <PresentationFormat>画面に合わせる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１．オリエンテーション 　　「探究科」って何？</vt:lpstr>
      <vt:lpstr>探究科って</vt:lpstr>
      <vt:lpstr>①日本・世界の社会問題を学ぶ</vt:lpstr>
      <vt:lpstr>②学び方を学ぶ</vt:lpstr>
      <vt:lpstr>③学んだことをもとに行動する</vt:lpstr>
      <vt:lpstr>２．自己紹介をしよう！</vt:lpstr>
      <vt:lpstr>　ｲﾒｰｼﾞﾏｯﾌﾟを作る</vt:lpstr>
      <vt:lpstr>ｲﾒｰｼﾞﾏｯﾌﾟを作る（例）</vt:lpstr>
      <vt:lpstr>小グループで自己紹介</vt:lpstr>
      <vt:lpstr>他の人の書いた情報と 自己紹介の情報を整理</vt:lpstr>
      <vt:lpstr>振り返り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23</cp:revision>
  <dcterms:created xsi:type="dcterms:W3CDTF">2017-04-14T03:22:23Z</dcterms:created>
  <dcterms:modified xsi:type="dcterms:W3CDTF">2017-12-31T09:51:15Z</dcterms:modified>
</cp:coreProperties>
</file>