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0" r:id="rId3"/>
    <p:sldId id="304" r:id="rId4"/>
    <p:sldId id="347" r:id="rId5"/>
    <p:sldId id="357" r:id="rId6"/>
    <p:sldId id="377" r:id="rId7"/>
    <p:sldId id="354" r:id="rId8"/>
    <p:sldId id="348" r:id="rId9"/>
    <p:sldId id="373" r:id="rId10"/>
    <p:sldId id="382" r:id="rId11"/>
    <p:sldId id="358" r:id="rId12"/>
    <p:sldId id="374" r:id="rId13"/>
    <p:sldId id="360" r:id="rId14"/>
    <p:sldId id="361" r:id="rId15"/>
    <p:sldId id="362" r:id="rId16"/>
    <p:sldId id="375" r:id="rId17"/>
    <p:sldId id="380" r:id="rId18"/>
    <p:sldId id="394" r:id="rId19"/>
    <p:sldId id="363" r:id="rId20"/>
    <p:sldId id="376" r:id="rId21"/>
    <p:sldId id="427" r:id="rId22"/>
    <p:sldId id="428" r:id="rId23"/>
    <p:sldId id="302" r:id="rId24"/>
    <p:sldId id="378" r:id="rId25"/>
    <p:sldId id="383" r:id="rId26"/>
    <p:sldId id="291" r:id="rId27"/>
    <p:sldId id="379" r:id="rId28"/>
    <p:sldId id="30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6652" autoAdjust="0"/>
  </p:normalViewPr>
  <p:slideViewPr>
    <p:cSldViewPr snapToGrid="0">
      <p:cViewPr varScale="1">
        <p:scale>
          <a:sx n="86" d="100"/>
          <a:sy n="86" d="100"/>
        </p:scale>
        <p:origin x="15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-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1CA7A412-3DBB-4AFD-AC2B-8175B3D8DD81}"/>
    <pc:docChg chg="custSel addSld delSld modSld">
      <pc:chgData name="弘之 岡本" userId="dbbc262f0484d2ae" providerId="LiveId" clId="{1CA7A412-3DBB-4AFD-AC2B-8175B3D8DD81}" dt="2025-01-09T01:07:42.974" v="2277" actId="20577"/>
      <pc:docMkLst>
        <pc:docMk/>
      </pc:docMkLst>
      <pc:sldChg chg="modSp mod">
        <pc:chgData name="弘之 岡本" userId="dbbc262f0484d2ae" providerId="LiveId" clId="{1CA7A412-3DBB-4AFD-AC2B-8175B3D8DD81}" dt="2025-01-09T01:07:42.974" v="2277" actId="20577"/>
        <pc:sldMkLst>
          <pc:docMk/>
          <pc:sldMk cId="240819851" sldId="256"/>
        </pc:sldMkLst>
        <pc:spChg chg="mod">
          <ac:chgData name="弘之 岡本" userId="dbbc262f0484d2ae" providerId="LiveId" clId="{1CA7A412-3DBB-4AFD-AC2B-8175B3D8DD81}" dt="2025-01-09T01:07:42.974" v="2277" actId="20577"/>
          <ac:spMkLst>
            <pc:docMk/>
            <pc:sldMk cId="240819851" sldId="256"/>
            <ac:spMk id="2" creationId="{F09375A1-C414-60C3-D34A-CB38152CF846}"/>
          </ac:spMkLst>
        </pc:spChg>
        <pc:spChg chg="mod">
          <ac:chgData name="弘之 岡本" userId="dbbc262f0484d2ae" providerId="LiveId" clId="{1CA7A412-3DBB-4AFD-AC2B-8175B3D8DD81}" dt="2025-01-09T00:34:56.387" v="114" actId="20577"/>
          <ac:spMkLst>
            <pc:docMk/>
            <pc:sldMk cId="240819851" sldId="256"/>
            <ac:spMk id="3" creationId="{C6D14716-8AD5-21C6-58A0-DF0343B27E8F}"/>
          </ac:spMkLst>
        </pc:spChg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1908836620" sldId="278"/>
        </pc:sldMkLst>
      </pc:sldChg>
      <pc:sldChg chg="del">
        <pc:chgData name="弘之 岡本" userId="dbbc262f0484d2ae" providerId="LiveId" clId="{1CA7A412-3DBB-4AFD-AC2B-8175B3D8DD81}" dt="2025-01-09T00:47:53.931" v="622" actId="47"/>
        <pc:sldMkLst>
          <pc:docMk/>
          <pc:sldMk cId="3565131738" sldId="279"/>
        </pc:sldMkLst>
      </pc:sldChg>
      <pc:sldChg chg="modSp mod">
        <pc:chgData name="弘之 岡本" userId="dbbc262f0484d2ae" providerId="LiveId" clId="{1CA7A412-3DBB-4AFD-AC2B-8175B3D8DD81}" dt="2025-01-09T00:34:47.778" v="111" actId="20577"/>
        <pc:sldMkLst>
          <pc:docMk/>
          <pc:sldMk cId="1448539987" sldId="280"/>
        </pc:sldMkLst>
        <pc:spChg chg="mod">
          <ac:chgData name="弘之 岡本" userId="dbbc262f0484d2ae" providerId="LiveId" clId="{1CA7A412-3DBB-4AFD-AC2B-8175B3D8DD81}" dt="2025-01-09T00:34:47.778" v="111" actId="20577"/>
          <ac:spMkLst>
            <pc:docMk/>
            <pc:sldMk cId="1448539987" sldId="280"/>
            <ac:spMk id="4" creationId="{5CE94621-4C3A-02D4-8423-9A16F3E68558}"/>
          </ac:spMkLst>
        </pc:spChg>
        <pc:spChg chg="mod">
          <ac:chgData name="弘之 岡本" userId="dbbc262f0484d2ae" providerId="LiveId" clId="{1CA7A412-3DBB-4AFD-AC2B-8175B3D8DD81}" dt="2025-01-09T00:34:43.763" v="108" actId="20577"/>
          <ac:spMkLst>
            <pc:docMk/>
            <pc:sldMk cId="1448539987" sldId="280"/>
            <ac:spMk id="5" creationId="{38999E1F-1542-0871-0E0B-D5D9B7975EE4}"/>
          </ac:spMkLst>
        </pc:spChg>
      </pc:sldChg>
      <pc:sldChg chg="del">
        <pc:chgData name="弘之 岡本" userId="dbbc262f0484d2ae" providerId="LiveId" clId="{1CA7A412-3DBB-4AFD-AC2B-8175B3D8DD81}" dt="2025-01-09T00:47:53.931" v="622" actId="47"/>
        <pc:sldMkLst>
          <pc:docMk/>
          <pc:sldMk cId="2220072789" sldId="281"/>
        </pc:sldMkLst>
      </pc:sldChg>
      <pc:sldChg chg="del">
        <pc:chgData name="弘之 岡本" userId="dbbc262f0484d2ae" providerId="LiveId" clId="{1CA7A412-3DBB-4AFD-AC2B-8175B3D8DD81}" dt="2025-01-09T00:47:53.931" v="622" actId="47"/>
        <pc:sldMkLst>
          <pc:docMk/>
          <pc:sldMk cId="3635788840" sldId="282"/>
        </pc:sldMkLst>
      </pc:sldChg>
      <pc:sldChg chg="del">
        <pc:chgData name="弘之 岡本" userId="dbbc262f0484d2ae" providerId="LiveId" clId="{1CA7A412-3DBB-4AFD-AC2B-8175B3D8DD81}" dt="2025-01-09T00:47:53.931" v="622" actId="47"/>
        <pc:sldMkLst>
          <pc:docMk/>
          <pc:sldMk cId="1434388218" sldId="283"/>
        </pc:sldMkLst>
      </pc:sldChg>
      <pc:sldChg chg="del">
        <pc:chgData name="弘之 岡本" userId="dbbc262f0484d2ae" providerId="LiveId" clId="{1CA7A412-3DBB-4AFD-AC2B-8175B3D8DD81}" dt="2025-01-09T00:47:53.931" v="622" actId="47"/>
        <pc:sldMkLst>
          <pc:docMk/>
          <pc:sldMk cId="2017548047" sldId="284"/>
        </pc:sldMkLst>
      </pc:sldChg>
      <pc:sldChg chg="del">
        <pc:chgData name="弘之 岡本" userId="dbbc262f0484d2ae" providerId="LiveId" clId="{1CA7A412-3DBB-4AFD-AC2B-8175B3D8DD81}" dt="2025-01-09T00:48:05.774" v="623" actId="47"/>
        <pc:sldMkLst>
          <pc:docMk/>
          <pc:sldMk cId="2041830063" sldId="286"/>
        </pc:sldMkLst>
      </pc:sldChg>
      <pc:sldChg chg="del">
        <pc:chgData name="弘之 岡本" userId="dbbc262f0484d2ae" providerId="LiveId" clId="{1CA7A412-3DBB-4AFD-AC2B-8175B3D8DD81}" dt="2025-01-09T00:59:27.854" v="1744" actId="47"/>
        <pc:sldMkLst>
          <pc:docMk/>
          <pc:sldMk cId="2419260928" sldId="287"/>
        </pc:sldMkLst>
      </pc:sldChg>
      <pc:sldChg chg="del">
        <pc:chgData name="弘之 岡本" userId="dbbc262f0484d2ae" providerId="LiveId" clId="{1CA7A412-3DBB-4AFD-AC2B-8175B3D8DD81}" dt="2025-01-09T00:59:27.854" v="1744" actId="47"/>
        <pc:sldMkLst>
          <pc:docMk/>
          <pc:sldMk cId="4973016" sldId="288"/>
        </pc:sldMkLst>
      </pc:sldChg>
      <pc:sldChg chg="del">
        <pc:chgData name="弘之 岡本" userId="dbbc262f0484d2ae" providerId="LiveId" clId="{1CA7A412-3DBB-4AFD-AC2B-8175B3D8DD81}" dt="2025-01-09T00:59:27.854" v="1744" actId="47"/>
        <pc:sldMkLst>
          <pc:docMk/>
          <pc:sldMk cId="2967978729" sldId="289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2145745144" sldId="290"/>
        </pc:sldMkLst>
      </pc:sldChg>
      <pc:sldChg chg="addSp delSp modSp mod">
        <pc:chgData name="弘之 岡本" userId="dbbc262f0484d2ae" providerId="LiveId" clId="{1CA7A412-3DBB-4AFD-AC2B-8175B3D8DD81}" dt="2025-01-09T01:01:17.992" v="1788" actId="20577"/>
        <pc:sldMkLst>
          <pc:docMk/>
          <pc:sldMk cId="4175430688" sldId="291"/>
        </pc:sldMkLst>
        <pc:spChg chg="mod">
          <ac:chgData name="弘之 岡本" userId="dbbc262f0484d2ae" providerId="LiveId" clId="{1CA7A412-3DBB-4AFD-AC2B-8175B3D8DD81}" dt="2025-01-09T01:01:17.992" v="1788" actId="20577"/>
          <ac:spMkLst>
            <pc:docMk/>
            <pc:sldMk cId="4175430688" sldId="291"/>
            <ac:spMk id="2" creationId="{C5C7FE19-DB1D-5C95-710B-C53AE56487A9}"/>
          </ac:spMkLst>
        </pc:spChg>
        <pc:spChg chg="del">
          <ac:chgData name="弘之 岡本" userId="dbbc262f0484d2ae" providerId="LiveId" clId="{1CA7A412-3DBB-4AFD-AC2B-8175B3D8DD81}" dt="2025-01-09T00:59:49.680" v="1777" actId="478"/>
          <ac:spMkLst>
            <pc:docMk/>
            <pc:sldMk cId="4175430688" sldId="291"/>
            <ac:spMk id="3" creationId="{04439446-CB16-6E89-C262-0CD91297EE3A}"/>
          </ac:spMkLst>
        </pc:spChg>
        <pc:spChg chg="del">
          <ac:chgData name="弘之 岡本" userId="dbbc262f0484d2ae" providerId="LiveId" clId="{1CA7A412-3DBB-4AFD-AC2B-8175B3D8DD81}" dt="2025-01-09T01:00:02.195" v="1781" actId="478"/>
          <ac:spMkLst>
            <pc:docMk/>
            <pc:sldMk cId="4175430688" sldId="291"/>
            <ac:spMk id="6" creationId="{0CF9DA74-25C1-78BC-A0F4-28C38E38B7BE}"/>
          </ac:spMkLst>
        </pc:spChg>
        <pc:spChg chg="add del mod">
          <ac:chgData name="弘之 岡本" userId="dbbc262f0484d2ae" providerId="LiveId" clId="{1CA7A412-3DBB-4AFD-AC2B-8175B3D8DD81}" dt="2025-01-09T00:59:54.383" v="1778" actId="478"/>
          <ac:spMkLst>
            <pc:docMk/>
            <pc:sldMk cId="4175430688" sldId="291"/>
            <ac:spMk id="8" creationId="{51178A81-1B1C-8CFA-4091-9587C7E0F7BC}"/>
          </ac:spMkLst>
        </pc:spChg>
        <pc:graphicFrameChg chg="del">
          <ac:chgData name="弘之 岡本" userId="dbbc262f0484d2ae" providerId="LiveId" clId="{1CA7A412-3DBB-4AFD-AC2B-8175B3D8DD81}" dt="2025-01-09T00:59:57.414" v="1779" actId="478"/>
          <ac:graphicFrameMkLst>
            <pc:docMk/>
            <pc:sldMk cId="4175430688" sldId="291"/>
            <ac:graphicFrameMk id="5" creationId="{2091097B-7A9B-601E-0D2B-0959D2661353}"/>
          </ac:graphicFrameMkLst>
        </pc:graphicFrameChg>
        <pc:picChg chg="del">
          <ac:chgData name="弘之 岡本" userId="dbbc262f0484d2ae" providerId="LiveId" clId="{1CA7A412-3DBB-4AFD-AC2B-8175B3D8DD81}" dt="2025-01-09T00:59:59.805" v="1780" actId="478"/>
          <ac:picMkLst>
            <pc:docMk/>
            <pc:sldMk cId="4175430688" sldId="291"/>
            <ac:picMk id="4" creationId="{D28604B9-1845-5258-4B1F-F0D5D5F66F0B}"/>
          </ac:picMkLst>
        </pc:picChg>
        <pc:picChg chg="add mod">
          <ac:chgData name="弘之 岡本" userId="dbbc262f0484d2ae" providerId="LiveId" clId="{1CA7A412-3DBB-4AFD-AC2B-8175B3D8DD81}" dt="2025-01-09T01:00:45.916" v="1784" actId="14100"/>
          <ac:picMkLst>
            <pc:docMk/>
            <pc:sldMk cId="4175430688" sldId="291"/>
            <ac:picMk id="9" creationId="{8D1D9652-4CF9-2156-2821-D47CEAC3A1BF}"/>
          </ac:picMkLst>
        </pc:picChg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1052998534" sldId="292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3255619203" sldId="293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164474398" sldId="294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1302200580" sldId="295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3907836062" sldId="296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864936392" sldId="297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2072865388" sldId="298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4066363773" sldId="299"/>
        </pc:sldMkLst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950161093" sldId="300"/>
        </pc:sldMkLst>
      </pc:sldChg>
      <pc:sldChg chg="modSp mod">
        <pc:chgData name="弘之 岡本" userId="dbbc262f0484d2ae" providerId="LiveId" clId="{1CA7A412-3DBB-4AFD-AC2B-8175B3D8DD81}" dt="2025-01-09T01:06:50.056" v="2247" actId="20577"/>
        <pc:sldMkLst>
          <pc:docMk/>
          <pc:sldMk cId="3337613374" sldId="301"/>
        </pc:sldMkLst>
        <pc:spChg chg="mod">
          <ac:chgData name="弘之 岡本" userId="dbbc262f0484d2ae" providerId="LiveId" clId="{1CA7A412-3DBB-4AFD-AC2B-8175B3D8DD81}" dt="2025-01-09T01:06:50.056" v="2247" actId="20577"/>
          <ac:spMkLst>
            <pc:docMk/>
            <pc:sldMk cId="3337613374" sldId="301"/>
            <ac:spMk id="3" creationId="{462CE9C9-EE5A-9113-9C54-0741C2D4D53E}"/>
          </ac:spMkLst>
        </pc:spChg>
      </pc:sldChg>
      <pc:sldChg chg="addSp modSp mod">
        <pc:chgData name="弘之 岡本" userId="dbbc262f0484d2ae" providerId="LiveId" clId="{1CA7A412-3DBB-4AFD-AC2B-8175B3D8DD81}" dt="2025-01-09T00:54:00.172" v="1210" actId="11529"/>
        <pc:sldMkLst>
          <pc:docMk/>
          <pc:sldMk cId="399762424" sldId="302"/>
        </pc:sldMkLst>
        <pc:spChg chg="mod">
          <ac:chgData name="弘之 岡本" userId="dbbc262f0484d2ae" providerId="LiveId" clId="{1CA7A412-3DBB-4AFD-AC2B-8175B3D8DD81}" dt="2025-01-09T00:49:54.938" v="693" actId="20577"/>
          <ac:spMkLst>
            <pc:docMk/>
            <pc:sldMk cId="399762424" sldId="302"/>
            <ac:spMk id="3" creationId="{CE4E5E0F-D94D-BFD0-9F41-A6F21F387D99}"/>
          </ac:spMkLst>
        </pc:spChg>
        <pc:spChg chg="mod">
          <ac:chgData name="弘之 岡本" userId="dbbc262f0484d2ae" providerId="LiveId" clId="{1CA7A412-3DBB-4AFD-AC2B-8175B3D8DD81}" dt="2025-01-09T00:53:49.813" v="1209" actId="20577"/>
          <ac:spMkLst>
            <pc:docMk/>
            <pc:sldMk cId="399762424" sldId="302"/>
            <ac:spMk id="5" creationId="{22F2F793-875E-2A7A-408C-FE32F6D8D36D}"/>
          </ac:spMkLst>
        </pc:spChg>
        <pc:spChg chg="add">
          <ac:chgData name="弘之 岡本" userId="dbbc262f0484d2ae" providerId="LiveId" clId="{1CA7A412-3DBB-4AFD-AC2B-8175B3D8DD81}" dt="2025-01-09T00:54:00.172" v="1210" actId="11529"/>
          <ac:spMkLst>
            <pc:docMk/>
            <pc:sldMk cId="399762424" sldId="302"/>
            <ac:spMk id="7" creationId="{FD4231B4-F9AD-FB16-A914-49DA532E8276}"/>
          </ac:spMkLst>
        </pc:spChg>
      </pc:sldChg>
      <pc:sldChg chg="del">
        <pc:chgData name="弘之 岡本" userId="dbbc262f0484d2ae" providerId="LiveId" clId="{1CA7A412-3DBB-4AFD-AC2B-8175B3D8DD81}" dt="2025-01-09T01:06:43.368" v="2244" actId="47"/>
        <pc:sldMkLst>
          <pc:docMk/>
          <pc:sldMk cId="2153263316" sldId="303"/>
        </pc:sldMkLst>
      </pc:sldChg>
      <pc:sldChg chg="addSp delSp modSp new mod modClrScheme chgLayout">
        <pc:chgData name="弘之 岡本" userId="dbbc262f0484d2ae" providerId="LiveId" clId="{1CA7A412-3DBB-4AFD-AC2B-8175B3D8DD81}" dt="2025-01-09T00:45:40.529" v="619" actId="207"/>
        <pc:sldMkLst>
          <pc:docMk/>
          <pc:sldMk cId="2077204059" sldId="304"/>
        </pc:sldMkLst>
        <pc:spChg chg="del mod ord">
          <ac:chgData name="弘之 岡本" userId="dbbc262f0484d2ae" providerId="LiveId" clId="{1CA7A412-3DBB-4AFD-AC2B-8175B3D8DD81}" dt="2025-01-09T00:35:19.104" v="116" actId="700"/>
          <ac:spMkLst>
            <pc:docMk/>
            <pc:sldMk cId="2077204059" sldId="304"/>
            <ac:spMk id="2" creationId="{08D74400-103B-28B3-0B4B-99EA5AB3CCAF}"/>
          </ac:spMkLst>
        </pc:spChg>
        <pc:spChg chg="del mod ord">
          <ac:chgData name="弘之 岡本" userId="dbbc262f0484d2ae" providerId="LiveId" clId="{1CA7A412-3DBB-4AFD-AC2B-8175B3D8DD81}" dt="2025-01-09T00:35:19.104" v="116" actId="700"/>
          <ac:spMkLst>
            <pc:docMk/>
            <pc:sldMk cId="2077204059" sldId="304"/>
            <ac:spMk id="3" creationId="{EC95064E-E57A-E669-C797-270CA5C8941C}"/>
          </ac:spMkLst>
        </pc:spChg>
        <pc:spChg chg="add mod ord">
          <ac:chgData name="弘之 岡本" userId="dbbc262f0484d2ae" providerId="LiveId" clId="{1CA7A412-3DBB-4AFD-AC2B-8175B3D8DD81}" dt="2025-01-09T00:45:40.529" v="619" actId="207"/>
          <ac:spMkLst>
            <pc:docMk/>
            <pc:sldMk cId="2077204059" sldId="304"/>
            <ac:spMk id="4" creationId="{E245B53A-9888-3918-6902-671BF11D146F}"/>
          </ac:spMkLst>
        </pc:spChg>
        <pc:spChg chg="add mod ord">
          <ac:chgData name="弘之 岡本" userId="dbbc262f0484d2ae" providerId="LiveId" clId="{1CA7A412-3DBB-4AFD-AC2B-8175B3D8DD81}" dt="2025-01-09T00:45:32.342" v="618" actId="20577"/>
          <ac:spMkLst>
            <pc:docMk/>
            <pc:sldMk cId="2077204059" sldId="304"/>
            <ac:spMk id="5" creationId="{A10D72CC-2322-5E4C-2E22-5905EDEA3BA1}"/>
          </ac:spMkLst>
        </pc:spChg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29548714" sldId="347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227687574" sldId="348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548989790" sldId="354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767030220" sldId="357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603719893" sldId="358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3727808982" sldId="360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489684686" sldId="361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3379825881" sldId="362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442021564" sldId="363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2608495531" sldId="364"/>
        </pc:sldMkLst>
      </pc:sldChg>
      <pc:sldChg chg="add">
        <pc:chgData name="弘之 岡本" userId="dbbc262f0484d2ae" providerId="LiveId" clId="{1CA7A412-3DBB-4AFD-AC2B-8175B3D8DD81}" dt="2025-01-09T00:47:30.292" v="621"/>
        <pc:sldMkLst>
          <pc:docMk/>
          <pc:sldMk cId="4216785950" sldId="365"/>
        </pc:sldMkLst>
      </pc:sldChg>
      <pc:sldChg chg="add">
        <pc:chgData name="弘之 岡本" userId="dbbc262f0484d2ae" providerId="LiveId" clId="{1CA7A412-3DBB-4AFD-AC2B-8175B3D8DD81}" dt="2025-01-09T00:47:30.292" v="621"/>
        <pc:sldMkLst>
          <pc:docMk/>
          <pc:sldMk cId="136875922" sldId="366"/>
        </pc:sldMkLst>
      </pc:sldChg>
      <pc:sldChg chg="add">
        <pc:chgData name="弘之 岡本" userId="dbbc262f0484d2ae" providerId="LiveId" clId="{1CA7A412-3DBB-4AFD-AC2B-8175B3D8DD81}" dt="2025-01-09T00:47:30.292" v="621"/>
        <pc:sldMkLst>
          <pc:docMk/>
          <pc:sldMk cId="49689711" sldId="371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840355469" sldId="373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612832993" sldId="374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3911009663" sldId="375"/>
        </pc:sldMkLst>
      </pc:sldChg>
      <pc:sldChg chg="add">
        <pc:chgData name="弘之 岡本" userId="dbbc262f0484d2ae" providerId="LiveId" clId="{1CA7A412-3DBB-4AFD-AC2B-8175B3D8DD81}" dt="2025-01-09T00:47:30.292" v="621"/>
        <pc:sldMkLst>
          <pc:docMk/>
          <pc:sldMk cId="2178400727" sldId="376"/>
        </pc:sldMkLst>
      </pc:sldChg>
      <pc:sldChg chg="add">
        <pc:chgData name="弘之 岡本" userId="dbbc262f0484d2ae" providerId="LiveId" clId="{1CA7A412-3DBB-4AFD-AC2B-8175B3D8DD81}" dt="2025-01-09T00:47:00.579" v="620"/>
        <pc:sldMkLst>
          <pc:docMk/>
          <pc:sldMk cId="1340235910" sldId="377"/>
        </pc:sldMkLst>
      </pc:sldChg>
      <pc:sldChg chg="delSp modSp add mod">
        <pc:chgData name="弘之 岡本" userId="dbbc262f0484d2ae" providerId="LiveId" clId="{1CA7A412-3DBB-4AFD-AC2B-8175B3D8DD81}" dt="2025-01-09T00:59:06.746" v="1743" actId="207"/>
        <pc:sldMkLst>
          <pc:docMk/>
          <pc:sldMk cId="4180000203" sldId="378"/>
        </pc:sldMkLst>
        <pc:spChg chg="mod">
          <ac:chgData name="弘之 岡本" userId="dbbc262f0484d2ae" providerId="LiveId" clId="{1CA7A412-3DBB-4AFD-AC2B-8175B3D8DD81}" dt="2025-01-09T00:54:37.280" v="1226" actId="20577"/>
          <ac:spMkLst>
            <pc:docMk/>
            <pc:sldMk cId="4180000203" sldId="378"/>
            <ac:spMk id="3" creationId="{22112C60-418E-BFD4-A734-1B56C2AC581F}"/>
          </ac:spMkLst>
        </pc:spChg>
        <pc:spChg chg="mod">
          <ac:chgData name="弘之 岡本" userId="dbbc262f0484d2ae" providerId="LiveId" clId="{1CA7A412-3DBB-4AFD-AC2B-8175B3D8DD81}" dt="2025-01-09T00:59:06.746" v="1743" actId="207"/>
          <ac:spMkLst>
            <pc:docMk/>
            <pc:sldMk cId="4180000203" sldId="378"/>
            <ac:spMk id="5" creationId="{5351858F-6D5E-1C2B-00CF-11B002B88AFA}"/>
          </ac:spMkLst>
        </pc:spChg>
        <pc:spChg chg="del">
          <ac:chgData name="弘之 岡本" userId="dbbc262f0484d2ae" providerId="LiveId" clId="{1CA7A412-3DBB-4AFD-AC2B-8175B3D8DD81}" dt="2025-01-09T00:55:50.760" v="1373" actId="478"/>
          <ac:spMkLst>
            <pc:docMk/>
            <pc:sldMk cId="4180000203" sldId="378"/>
            <ac:spMk id="7" creationId="{232B0BF9-F880-63C9-BDD3-13E794B6A56F}"/>
          </ac:spMkLst>
        </pc:spChg>
      </pc:sldChg>
      <pc:sldChg chg="addSp modSp add mod">
        <pc:chgData name="弘之 岡本" userId="dbbc262f0484d2ae" providerId="LiveId" clId="{1CA7A412-3DBB-4AFD-AC2B-8175B3D8DD81}" dt="2025-01-09T01:05:55.731" v="2243" actId="1076"/>
        <pc:sldMkLst>
          <pc:docMk/>
          <pc:sldMk cId="4022215687" sldId="379"/>
        </pc:sldMkLst>
        <pc:spChg chg="add mod">
          <ac:chgData name="弘之 岡本" userId="dbbc262f0484d2ae" providerId="LiveId" clId="{1CA7A412-3DBB-4AFD-AC2B-8175B3D8DD81}" dt="2025-01-09T01:04:40.564" v="2172" actId="20577"/>
          <ac:spMkLst>
            <pc:docMk/>
            <pc:sldMk cId="4022215687" sldId="379"/>
            <ac:spMk id="3" creationId="{A213E26B-91B4-5234-53CC-64196FE42D2F}"/>
          </ac:spMkLst>
        </pc:spChg>
        <pc:spChg chg="add mod">
          <ac:chgData name="弘之 岡本" userId="dbbc262f0484d2ae" providerId="LiveId" clId="{1CA7A412-3DBB-4AFD-AC2B-8175B3D8DD81}" dt="2025-01-09T01:05:55.731" v="2243" actId="1076"/>
          <ac:spMkLst>
            <pc:docMk/>
            <pc:sldMk cId="4022215687" sldId="379"/>
            <ac:spMk id="4" creationId="{2733CC1B-3C50-61A4-9A08-485D326ABA49}"/>
          </ac:spMkLst>
        </pc:spChg>
        <pc:picChg chg="mod">
          <ac:chgData name="弘之 岡本" userId="dbbc262f0484d2ae" providerId="LiveId" clId="{1CA7A412-3DBB-4AFD-AC2B-8175B3D8DD81}" dt="2025-01-09T01:01:35.272" v="1792" actId="14100"/>
          <ac:picMkLst>
            <pc:docMk/>
            <pc:sldMk cId="4022215687" sldId="379"/>
            <ac:picMk id="9" creationId="{99675123-ECC9-8701-EE87-08D93334600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464D-13FF-41B8-A00F-5B48E1C3D13A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2BF36-A29E-460C-B6E7-15F0D8824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8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300" dirty="0"/>
              <a:t>生徒が関係がありそうと考えた例</a:t>
            </a:r>
            <a:endParaRPr lang="en-US" altLang="ja-JP" sz="1300" dirty="0"/>
          </a:p>
          <a:p>
            <a:r>
              <a:rPr lang="ja-JP" altLang="en-US" sz="1300" dirty="0"/>
              <a:t>　・都道府県別警察官の人数と刑法犯認知件数</a:t>
            </a:r>
            <a:endParaRPr lang="en-US" altLang="ja-JP" sz="1300" dirty="0"/>
          </a:p>
          <a:p>
            <a:r>
              <a:rPr lang="ja-JP" altLang="en-US" sz="1300" dirty="0"/>
              <a:t>　・都道府県別アイスクリームの消費量と年間平均気温</a:t>
            </a:r>
            <a:endParaRPr lang="en-US" altLang="ja-JP" sz="13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ED584-A0D2-46BE-9DA5-5B4C81D8587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199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ED584-A0D2-46BE-9DA5-5B4C81D8587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3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間隔尺度は数値の順序に意味がありかつ差にも意味がある、しかし比には意味がない、比例尺度は大小・差にも意味がありかつ日にも意味がある＋</a:t>
            </a:r>
            <a:r>
              <a:rPr kumimoji="1" lang="en-US" altLang="ja-JP" dirty="0"/>
              <a:t>0</a:t>
            </a:r>
            <a:r>
              <a:rPr kumimoji="1" lang="ja-JP" altLang="en-US" dirty="0"/>
              <a:t>はないという意味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52BF36-A29E-460C-B6E7-15F0D88244FE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9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7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46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9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8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8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FDEA-CDE1-4337-88DA-49B93AFE2212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375A1-C414-60C3-D34A-CB38152CF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データの活用①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D14716-8AD5-21C6-58A0-DF0343B2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36122"/>
            <a:ext cx="6858000" cy="52167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No.2</a:t>
            </a:r>
            <a:r>
              <a:rPr kumimoji="1" lang="ja-JP" altLang="en-US" dirty="0">
                <a:solidFill>
                  <a:srgbClr val="FF0000"/>
                </a:solidFill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40819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62FCC7-220B-D686-35C9-5ED2DC2F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仮説を立てる②気を付けること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D3CC26-4003-CDA1-0369-EC0C1EE58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95237"/>
          </a:xfrm>
        </p:spPr>
        <p:txBody>
          <a:bodyPr/>
          <a:lstStyle/>
          <a:p>
            <a:r>
              <a:rPr kumimoji="1" lang="ja-JP" altLang="en-US" dirty="0"/>
              <a:t>当たり前のこと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（例）学校が多いところは教職員が多い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人口が多いところは警察官が多い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→</a:t>
            </a:r>
            <a:r>
              <a:rPr lang="en-US" altLang="ja-JP" dirty="0"/>
              <a:t>10</a:t>
            </a:r>
            <a:r>
              <a:rPr lang="ja-JP" altLang="en-US" dirty="0"/>
              <a:t>万人当たりの店数・人数にすれば</a:t>
            </a:r>
            <a:endParaRPr lang="en-US" altLang="ja-JP" dirty="0"/>
          </a:p>
          <a:p>
            <a:r>
              <a:rPr lang="ja-JP" altLang="en-US" dirty="0"/>
              <a:t>疑似相関＝関係がないのにあるように見える</a:t>
            </a:r>
            <a:endParaRPr kumimoji="1" lang="ja-JP" altLang="en-US" dirty="0"/>
          </a:p>
        </p:txBody>
      </p:sp>
      <p:sp>
        <p:nvSpPr>
          <p:cNvPr id="4" name="角丸四角形 7">
            <a:extLst>
              <a:ext uri="{FF2B5EF4-FFF2-40B4-BE49-F238E27FC236}">
                <a16:creationId xmlns:a16="http://schemas.microsoft.com/office/drawing/2014/main" id="{E5448AE3-B38E-897F-2B5E-2457E448B5F2}"/>
              </a:ext>
            </a:extLst>
          </p:cNvPr>
          <p:cNvSpPr/>
          <p:nvPr/>
        </p:nvSpPr>
        <p:spPr>
          <a:xfrm>
            <a:off x="1458097" y="4609562"/>
            <a:ext cx="2001795" cy="7414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アイスの売上が上がると</a:t>
            </a:r>
          </a:p>
        </p:txBody>
      </p:sp>
      <p:sp>
        <p:nvSpPr>
          <p:cNvPr id="5" name="角丸四角形 8">
            <a:extLst>
              <a:ext uri="{FF2B5EF4-FFF2-40B4-BE49-F238E27FC236}">
                <a16:creationId xmlns:a16="http://schemas.microsoft.com/office/drawing/2014/main" id="{2DFA9240-E575-25AB-0CD0-854AF80A1C5D}"/>
              </a:ext>
            </a:extLst>
          </p:cNvPr>
          <p:cNvSpPr/>
          <p:nvPr/>
        </p:nvSpPr>
        <p:spPr>
          <a:xfrm>
            <a:off x="5243383" y="4609562"/>
            <a:ext cx="2001795" cy="7414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ビールの売上が上がる</a:t>
            </a:r>
          </a:p>
        </p:txBody>
      </p:sp>
      <p:sp>
        <p:nvSpPr>
          <p:cNvPr id="6" name="右矢印 9">
            <a:extLst>
              <a:ext uri="{FF2B5EF4-FFF2-40B4-BE49-F238E27FC236}">
                <a16:creationId xmlns:a16="http://schemas.microsoft.com/office/drawing/2014/main" id="{6C115C25-AD4C-07D0-95BC-260C7FB2A529}"/>
              </a:ext>
            </a:extLst>
          </p:cNvPr>
          <p:cNvSpPr/>
          <p:nvPr/>
        </p:nvSpPr>
        <p:spPr>
          <a:xfrm>
            <a:off x="3595817" y="4819627"/>
            <a:ext cx="1544594" cy="16063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C2E063-FEBF-F4C2-A75D-59CA927C4330}"/>
              </a:ext>
            </a:extLst>
          </p:cNvPr>
          <p:cNvSpPr txBox="1"/>
          <p:nvPr/>
        </p:nvSpPr>
        <p:spPr>
          <a:xfrm>
            <a:off x="3544331" y="4422869"/>
            <a:ext cx="159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相関に見える</a:t>
            </a:r>
          </a:p>
        </p:txBody>
      </p:sp>
      <p:sp>
        <p:nvSpPr>
          <p:cNvPr id="8" name="右矢印 11">
            <a:extLst>
              <a:ext uri="{FF2B5EF4-FFF2-40B4-BE49-F238E27FC236}">
                <a16:creationId xmlns:a16="http://schemas.microsoft.com/office/drawing/2014/main" id="{6F2F860E-46BE-9BBF-E3A5-7FC609EFEFFA}"/>
              </a:ext>
            </a:extLst>
          </p:cNvPr>
          <p:cNvSpPr/>
          <p:nvPr/>
        </p:nvSpPr>
        <p:spPr>
          <a:xfrm rot="16200000">
            <a:off x="3181708" y="5424036"/>
            <a:ext cx="333633" cy="222735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12">
            <a:extLst>
              <a:ext uri="{FF2B5EF4-FFF2-40B4-BE49-F238E27FC236}">
                <a16:creationId xmlns:a16="http://schemas.microsoft.com/office/drawing/2014/main" id="{7C1EF30D-4CAB-7EC9-FBCF-7691DCEF0124}"/>
              </a:ext>
            </a:extLst>
          </p:cNvPr>
          <p:cNvSpPr/>
          <p:nvPr/>
        </p:nvSpPr>
        <p:spPr>
          <a:xfrm>
            <a:off x="3237157" y="5702221"/>
            <a:ext cx="2257414" cy="47664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気温の上昇</a:t>
            </a:r>
          </a:p>
        </p:txBody>
      </p:sp>
      <p:sp>
        <p:nvSpPr>
          <p:cNvPr id="10" name="右矢印 14">
            <a:extLst>
              <a:ext uri="{FF2B5EF4-FFF2-40B4-BE49-F238E27FC236}">
                <a16:creationId xmlns:a16="http://schemas.microsoft.com/office/drawing/2014/main" id="{E04F3C82-C6F8-1AD6-FB10-6B92895CEA1E}"/>
              </a:ext>
            </a:extLst>
          </p:cNvPr>
          <p:cNvSpPr/>
          <p:nvPr/>
        </p:nvSpPr>
        <p:spPr>
          <a:xfrm rot="16200000">
            <a:off x="5216387" y="5424036"/>
            <a:ext cx="333633" cy="222735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3A300F6-DFB3-2A43-AD43-59701ECFEC95}"/>
              </a:ext>
            </a:extLst>
          </p:cNvPr>
          <p:cNvSpPr txBox="1"/>
          <p:nvPr/>
        </p:nvSpPr>
        <p:spPr>
          <a:xfrm>
            <a:off x="3142388" y="6308208"/>
            <a:ext cx="244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別の要因と相関がある</a:t>
            </a:r>
          </a:p>
        </p:txBody>
      </p:sp>
    </p:spTree>
    <p:extLst>
      <p:ext uri="{BB962C8B-B14F-4D97-AF65-F5344CB8AC3E}">
        <p14:creationId xmlns:p14="http://schemas.microsoft.com/office/powerpoint/2010/main" val="2511264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仮説を立てる③「相関」って何？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16081" y="1802245"/>
          <a:ext cx="7900555" cy="82296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919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仮説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・相関関係のありそうなデータを選び、仮説を立てる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・疑似相関、相関係数など必要な知識を教える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45989" y="2928551"/>
            <a:ext cx="85755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・相関＝どちらか増え（減）れば、もう一方も増える（減る）関係　</a:t>
            </a:r>
            <a:endParaRPr kumimoji="1" lang="en-US" altLang="ja-JP" sz="2400" dirty="0"/>
          </a:p>
          <a:p>
            <a:r>
              <a:rPr kumimoji="1" lang="ja-JP" altLang="en-US" sz="2400" dirty="0"/>
              <a:t>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相関係数を計算することで相関があるかどうかわかる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・疑似相関＝因果関係がないのに因果関係があるように見える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458097" y="4844024"/>
            <a:ext cx="2001795" cy="7414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アイスの売上が上がると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243383" y="4844024"/>
            <a:ext cx="2001795" cy="74140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ビールの売上が上がる</a:t>
            </a:r>
          </a:p>
        </p:txBody>
      </p:sp>
      <p:sp>
        <p:nvSpPr>
          <p:cNvPr id="10" name="右矢印 9"/>
          <p:cNvSpPr/>
          <p:nvPr/>
        </p:nvSpPr>
        <p:spPr>
          <a:xfrm>
            <a:off x="3595817" y="5054089"/>
            <a:ext cx="1544594" cy="16063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4331" y="4657331"/>
            <a:ext cx="159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相関に見える</a:t>
            </a:r>
          </a:p>
        </p:txBody>
      </p:sp>
      <p:sp>
        <p:nvSpPr>
          <p:cNvPr id="12" name="右矢印 11"/>
          <p:cNvSpPr/>
          <p:nvPr/>
        </p:nvSpPr>
        <p:spPr>
          <a:xfrm rot="16200000">
            <a:off x="3181708" y="5658498"/>
            <a:ext cx="333633" cy="222735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237157" y="5936683"/>
            <a:ext cx="2257414" cy="47664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気温の上昇</a:t>
            </a:r>
          </a:p>
        </p:txBody>
      </p:sp>
      <p:sp>
        <p:nvSpPr>
          <p:cNvPr id="15" name="右矢印 14"/>
          <p:cNvSpPr/>
          <p:nvPr/>
        </p:nvSpPr>
        <p:spPr>
          <a:xfrm rot="16200000">
            <a:off x="5216387" y="5658498"/>
            <a:ext cx="333633" cy="222735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24957" y="6424028"/>
            <a:ext cx="244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別の要因と相関がある</a:t>
            </a:r>
          </a:p>
        </p:txBody>
      </p:sp>
    </p:spTree>
    <p:extLst>
      <p:ext uri="{BB962C8B-B14F-4D97-AF65-F5344CB8AC3E}">
        <p14:creationId xmlns:p14="http://schemas.microsoft.com/office/powerpoint/2010/main" val="603719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ワークシートに記入する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69407" y="3298889"/>
          <a:ext cx="8605186" cy="3048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096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仮説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（例）「高校数が多い都道府県」ほど「甲子園の勝利数」が多い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使う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データ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（例）「都道府県別高校数」と「都道府県別通算甲子園勝利数」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>
                          <a:effectLst/>
                        </a:rPr>
                        <a:t>理由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（例）甲子園出場までの予選で戦う回数が多いはずだから強いチームと思うから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20601" y="1586821"/>
            <a:ext cx="9918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◇手順２　相関関係（一方が増えれば一方が増える　または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一方が増えれば一方が減る関係）がありそうなデータを、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仮説（このデータが増えればこのデータは増えるはず）を立てる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832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検証をする①「データのコピー」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79011" y="1690690"/>
          <a:ext cx="7900555" cy="82296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169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検証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・「データ収集→整理→分析」を行う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・表計算ソフトを使って計算・作図する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32088" y="2815742"/>
            <a:ext cx="870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（例）都道府県別の高校数、都道府県別の甲子園通算勝利数のデータを整理し、ワークシートにデータを入力する。</a:t>
            </a:r>
            <a:endParaRPr kumimoji="1" lang="en-US" altLang="ja-JP" sz="2400" dirty="0"/>
          </a:p>
        </p:txBody>
      </p:sp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695669"/>
            <a:ext cx="3052429" cy="2802306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1136822" y="4349578"/>
            <a:ext cx="210064" cy="1977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>
            <a:stCxn id="9" idx="6"/>
          </p:cNvCxnSpPr>
          <p:nvPr/>
        </p:nvCxnSpPr>
        <p:spPr>
          <a:xfrm flipV="1">
            <a:off x="1346886" y="4349578"/>
            <a:ext cx="2697080" cy="988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043966" y="3948831"/>
            <a:ext cx="5100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①ボタン一つで並び替えが可能</a:t>
            </a:r>
            <a:endParaRPr kumimoji="1" lang="en-US" altLang="ja-JP" sz="2400" dirty="0"/>
          </a:p>
          <a:p>
            <a:r>
              <a:rPr kumimoji="1" lang="ja-JP" altLang="en-US" sz="2400" dirty="0"/>
              <a:t>　ここでは北から順に並べる</a:t>
            </a:r>
            <a:endParaRPr kumimoji="1" lang="en-US" altLang="ja-JP" sz="2400" dirty="0"/>
          </a:p>
          <a:p>
            <a:r>
              <a:rPr kumimoji="1" lang="ja-JP" altLang="en-US" sz="2400" dirty="0"/>
              <a:t>②表の「北海道の順位～沖縄の偏差</a:t>
            </a:r>
            <a:endParaRPr kumimoji="1" lang="en-US" altLang="ja-JP" sz="2400" dirty="0"/>
          </a:p>
          <a:p>
            <a:r>
              <a:rPr kumimoji="1" lang="ja-JP" altLang="en-US" sz="2400" dirty="0"/>
              <a:t>　値まで選択してコピーする</a:t>
            </a:r>
            <a:endParaRPr kumimoji="1" lang="en-US" altLang="ja-JP" sz="2400" dirty="0"/>
          </a:p>
          <a:p>
            <a:r>
              <a:rPr kumimoji="1" lang="ja-JP" altLang="en-US" sz="2400" dirty="0"/>
              <a:t>③ワークシートのシートにコピーする。</a:t>
            </a:r>
            <a:endParaRPr kumimoji="1" lang="en-US" altLang="ja-JP" sz="2400" dirty="0"/>
          </a:p>
          <a:p>
            <a:r>
              <a:rPr kumimoji="1" lang="ja-JP" altLang="en-US" sz="2400" dirty="0"/>
              <a:t>④単位が入っているデータは「置換」</a:t>
            </a:r>
            <a:endParaRPr kumimoji="1" lang="en-US" altLang="ja-JP" sz="2400" dirty="0"/>
          </a:p>
          <a:p>
            <a:r>
              <a:rPr kumimoji="1" lang="ja-JP" altLang="en-US" sz="2400" dirty="0"/>
              <a:t>　を使って数字のみにする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727808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49" y="96253"/>
            <a:ext cx="8297236" cy="6650536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1618735" y="2471351"/>
            <a:ext cx="2619633" cy="12603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必要なデータを入力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（数値をコピーする）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647935" y="2191265"/>
            <a:ext cx="1655806" cy="15404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関数は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入力済み</a:t>
            </a:r>
            <a:endParaRPr kumimoji="1" lang="en-US" altLang="ja-JP" dirty="0"/>
          </a:p>
          <a:p>
            <a:pPr algn="ctr"/>
            <a:r>
              <a:rPr kumimoji="1" lang="ja-JP" altLang="en-US" sz="1600" dirty="0"/>
              <a:t>（自動計算）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18734" y="819665"/>
            <a:ext cx="2619633" cy="11574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データを整える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①北からの順に整列　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②不要な文字を置換</a:t>
            </a:r>
          </a:p>
        </p:txBody>
      </p:sp>
      <p:sp>
        <p:nvSpPr>
          <p:cNvPr id="8" name="下矢印 7"/>
          <p:cNvSpPr/>
          <p:nvPr/>
        </p:nvSpPr>
        <p:spPr>
          <a:xfrm>
            <a:off x="2384854" y="2073875"/>
            <a:ext cx="902044" cy="23477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5372259" y="5881816"/>
            <a:ext cx="1695805" cy="8031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散布図も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自動計算</a:t>
            </a:r>
          </a:p>
        </p:txBody>
      </p:sp>
    </p:spTree>
    <p:extLst>
      <p:ext uri="{BB962C8B-B14F-4D97-AF65-F5344CB8AC3E}">
        <p14:creationId xmlns:p14="http://schemas.microsoft.com/office/powerpoint/2010/main" val="148968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779"/>
            <a:ext cx="9144000" cy="6292441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135924" y="172995"/>
            <a:ext cx="1210962" cy="48191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記入例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905632" y="3428999"/>
            <a:ext cx="1655806" cy="15404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平均値・中央値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標準偏差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相関係数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が計算できた</a:t>
            </a:r>
          </a:p>
        </p:txBody>
      </p:sp>
    </p:spTree>
    <p:extLst>
      <p:ext uri="{BB962C8B-B14F-4D97-AF65-F5344CB8AC3E}">
        <p14:creationId xmlns:p14="http://schemas.microsoft.com/office/powerpoint/2010/main" val="3379825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ワークシートに記入する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361502" y="2982825"/>
          <a:ext cx="8420996" cy="335873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962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データ①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データ②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①平均値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（データ全体の平均）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②中央値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（真ん中の県のデータ）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③標準偏差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（データの散らばり・幅）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④相関係数</a:t>
                      </a:r>
                      <a:endParaRPr lang="en-US" alt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（データの関係ありなし）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5428" y="1657262"/>
            <a:ext cx="73981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◇手順２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①自動的に計算された平均値、中央値、標準偏差、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相関係数を記録する。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01800" y="3738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100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FC2F5-B9DC-36EB-8871-BA244DC5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中央値と平均値の違い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152F6F-4B29-AA73-211F-40B61835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3" y="1825625"/>
            <a:ext cx="8557845" cy="1603375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【60</a:t>
            </a:r>
            <a:r>
              <a:rPr lang="ja-JP" altLang="en-US" dirty="0"/>
              <a:t>歳代・二人以上世帯</a:t>
            </a:r>
            <a:r>
              <a:rPr lang="en-US" altLang="ja-JP" dirty="0"/>
              <a:t>】</a:t>
            </a:r>
            <a:r>
              <a:rPr lang="ja-JP" altLang="en-US" dirty="0"/>
              <a:t>平均貯蓄額（平均値・中央値）</a:t>
            </a:r>
          </a:p>
          <a:p>
            <a:pPr marL="0" indent="0">
              <a:buNone/>
            </a:pPr>
            <a:r>
              <a:rPr lang="ja-JP" altLang="en-US" dirty="0"/>
              <a:t>　・平均</a:t>
            </a:r>
            <a:r>
              <a:rPr lang="en-US" altLang="ja-JP" dirty="0"/>
              <a:t>:2026</a:t>
            </a:r>
            <a:r>
              <a:rPr lang="ja-JP" altLang="en-US" dirty="0"/>
              <a:t>万円　　・中央値</a:t>
            </a:r>
            <a:r>
              <a:rPr lang="en-US" altLang="ja-JP" dirty="0"/>
              <a:t>:700</a:t>
            </a:r>
            <a:r>
              <a:rPr lang="ja-JP" altLang="en-US" dirty="0"/>
              <a:t>万円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→貯蓄の多い一部の人が平均値を引き上げている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EE5436-9F50-2D6D-F731-B4717499EEB9}"/>
              </a:ext>
            </a:extLst>
          </p:cNvPr>
          <p:cNvSpPr txBox="1">
            <a:spLocks/>
          </p:cNvSpPr>
          <p:nvPr/>
        </p:nvSpPr>
        <p:spPr>
          <a:xfrm>
            <a:off x="293077" y="3575539"/>
            <a:ext cx="8557845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【</a:t>
            </a:r>
            <a:r>
              <a:rPr lang="ja-JP" altLang="en-US" dirty="0"/>
              <a:t>花巻東高校</a:t>
            </a:r>
            <a:r>
              <a:rPr lang="en-US" altLang="ja-JP" dirty="0"/>
              <a:t>2013</a:t>
            </a:r>
            <a:r>
              <a:rPr lang="ja-JP" altLang="en-US" dirty="0"/>
              <a:t>年卒業生</a:t>
            </a:r>
            <a:r>
              <a:rPr lang="en-US" altLang="ja-JP" dirty="0"/>
              <a:t>】</a:t>
            </a:r>
            <a:endParaRPr lang="ja-JP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・平均年収</a:t>
            </a:r>
            <a:r>
              <a:rPr lang="en-US" altLang="ja-JP" dirty="0"/>
              <a:t>:5050</a:t>
            </a:r>
            <a:r>
              <a:rPr lang="ja-JP" altLang="en-US" dirty="0"/>
              <a:t>万円　生涯平均年収：</a:t>
            </a:r>
            <a:r>
              <a:rPr lang="en-US" altLang="ja-JP" dirty="0"/>
              <a:t>5.5</a:t>
            </a:r>
            <a:r>
              <a:rPr lang="ja-JP" altLang="en-US" dirty="0"/>
              <a:t>億円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→大谷選手一人で平均値を引き上げている</a:t>
            </a: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E9E7FE37-4411-2E04-5AFD-23A2A3635D64}"/>
              </a:ext>
            </a:extLst>
          </p:cNvPr>
          <p:cNvSpPr/>
          <p:nvPr/>
        </p:nvSpPr>
        <p:spPr>
          <a:xfrm>
            <a:off x="3458308" y="5240215"/>
            <a:ext cx="1535723" cy="3458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1DF50D-C93F-7330-956C-67E6654AEA77}"/>
              </a:ext>
            </a:extLst>
          </p:cNvPr>
          <p:cNvSpPr txBox="1"/>
          <p:nvPr/>
        </p:nvSpPr>
        <p:spPr>
          <a:xfrm>
            <a:off x="1359876" y="5732585"/>
            <a:ext cx="7987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平均値が全体を表すとは限らない！</a:t>
            </a:r>
          </a:p>
        </p:txBody>
      </p:sp>
    </p:spTree>
    <p:extLst>
      <p:ext uri="{BB962C8B-B14F-4D97-AF65-F5344CB8AC3E}">
        <p14:creationId xmlns:p14="http://schemas.microsoft.com/office/powerpoint/2010/main" val="360531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779"/>
            <a:ext cx="9144000" cy="6292441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135924" y="172995"/>
            <a:ext cx="1210962" cy="48191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記入例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905632" y="3428999"/>
            <a:ext cx="1655806" cy="15404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平均値・中央値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標準偏差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相関係数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が計算できた</a:t>
            </a:r>
          </a:p>
        </p:txBody>
      </p:sp>
    </p:spTree>
    <p:extLst>
      <p:ext uri="{BB962C8B-B14F-4D97-AF65-F5344CB8AC3E}">
        <p14:creationId xmlns:p14="http://schemas.microsoft.com/office/powerpoint/2010/main" val="21139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考察する①「相関」を確認する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614795" y="1545748"/>
          <a:ext cx="7900555" cy="851463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146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考察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・検証結果から相関について考察する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・なぜそのような結果となったのかを考察する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81515" y="32947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　　　</a:t>
            </a:r>
          </a:p>
          <a:p>
            <a:r>
              <a:rPr lang="ja-JP" altLang="en-US" dirty="0"/>
              <a:t>　　　　　　　　 　　　　</a:t>
            </a:r>
          </a:p>
          <a:p>
            <a:r>
              <a:rPr lang="ja-JP" altLang="en-US" dirty="0"/>
              <a:t>　　　　　　　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4795" y="2615158"/>
            <a:ext cx="8430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相関関係があるかどうかを係数と散布図で判定する</a:t>
            </a:r>
            <a:endParaRPr kumimoji="1" lang="en-US" altLang="ja-JP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81515" y="3361037"/>
          <a:ext cx="4080773" cy="298585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35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97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相関係数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判定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-1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-0.7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強い負の相関がある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-0.7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-0.5</a:t>
                      </a:r>
                      <a:r>
                        <a:rPr lang="ja-JP" altLang="en-US" dirty="0"/>
                        <a:t>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負の相関がある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-0.5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-0.3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弱い負の相関がある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-0.3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0.3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相関はない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0.3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0.5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弱い正の相関がある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0.5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0.7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正の相関がある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0.7</a:t>
                      </a:r>
                      <a:r>
                        <a:rPr lang="ja-JP" altLang="en-US" dirty="0"/>
                        <a:t>～</a:t>
                      </a:r>
                      <a:r>
                        <a:rPr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強い正の相関がある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72" y="3974382"/>
            <a:ext cx="4473316" cy="213158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203988" y="6105962"/>
            <a:ext cx="183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某社教科書より</a:t>
            </a:r>
          </a:p>
        </p:txBody>
      </p:sp>
    </p:spTree>
    <p:extLst>
      <p:ext uri="{BB962C8B-B14F-4D97-AF65-F5344CB8AC3E}">
        <p14:creationId xmlns:p14="http://schemas.microsoft.com/office/powerpoint/2010/main" val="44202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CE94621-4C3A-02D4-8423-9A16F3E6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第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>
                <a:solidFill>
                  <a:srgbClr val="FF0000"/>
                </a:solidFill>
              </a:rPr>
              <a:t>章３節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データの活用①</a:t>
            </a:r>
            <a:br>
              <a:rPr lang="en-US" altLang="ja-JP" dirty="0">
                <a:solidFill>
                  <a:srgbClr val="FF0000"/>
                </a:solidFill>
              </a:rPr>
            </a:b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999E1F-1542-0871-0E0B-D5D9B7975E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１．データの収集と整理</a:t>
            </a:r>
            <a:br>
              <a:rPr lang="en-US" altLang="ja-JP" dirty="0"/>
            </a:br>
            <a:r>
              <a:rPr lang="ja-JP" altLang="en-US" dirty="0"/>
              <a:t>２．数値データの分析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8539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ワークシートに記入する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34851" y="1998790"/>
          <a:ext cx="8036417" cy="256032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609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6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相関関係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の判定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>
                          <a:effectLst/>
                        </a:rPr>
                        <a:t>（例）弱い正の相関がある／相関がない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考察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54198" y="5066363"/>
            <a:ext cx="87254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3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※考察で書くこと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533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・自分の仮説が正しかったか、違ったのか。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3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なぜそういう結果となるのか、自分なりの分析を書く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00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23E3F070-BF2E-5FA3-84BC-CDC88701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相関関係と因果関係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8E25C4-4265-392A-5424-A450EAD13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相関関係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en-US" altLang="ja-JP" dirty="0"/>
              <a:t>2</a:t>
            </a:r>
            <a:r>
              <a:rPr lang="ja-JP" altLang="en-US" dirty="0"/>
              <a:t>つの要素が「要素</a:t>
            </a:r>
            <a:r>
              <a:rPr lang="en-US" altLang="ja-JP" dirty="0"/>
              <a:t>A↔</a:t>
            </a:r>
            <a:r>
              <a:rPr lang="ja-JP" altLang="en-US" dirty="0"/>
              <a:t>要素</a:t>
            </a:r>
            <a:r>
              <a:rPr lang="en-US" altLang="ja-JP" dirty="0"/>
              <a:t>B</a:t>
            </a:r>
            <a:r>
              <a:rPr lang="ja-JP" altLang="en-US" dirty="0"/>
              <a:t>」というようにお互い関係し合っている状態。 片方が変化するともう一方も変化する。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因果関係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en-US" altLang="ja-JP" dirty="0"/>
              <a:t>2</a:t>
            </a:r>
            <a:r>
              <a:rPr lang="ja-JP" altLang="en-US" dirty="0"/>
              <a:t>つ以上の要素同士に「原因と結果の関係がある状態」のことです。 関係性は「原因（要素</a:t>
            </a:r>
            <a:r>
              <a:rPr lang="en-US" altLang="ja-JP" dirty="0"/>
              <a:t>A</a:t>
            </a:r>
            <a:r>
              <a:rPr lang="ja-JP" altLang="en-US" dirty="0"/>
              <a:t>）→結果（要素</a:t>
            </a:r>
            <a:r>
              <a:rPr lang="en-US" altLang="ja-JP" dirty="0"/>
              <a:t>B</a:t>
            </a:r>
            <a:r>
              <a:rPr lang="ja-JP" altLang="en-US" dirty="0"/>
              <a:t>）」という一方通行の形。</a:t>
            </a:r>
          </a:p>
        </p:txBody>
      </p:sp>
    </p:spTree>
    <p:extLst>
      <p:ext uri="{BB962C8B-B14F-4D97-AF65-F5344CB8AC3E}">
        <p14:creationId xmlns:p14="http://schemas.microsoft.com/office/powerpoint/2010/main" val="1400187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3F4D66E-3702-C95B-5B77-F6E82598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No.22</a:t>
            </a:r>
            <a:r>
              <a:rPr lang="ja-JP" altLang="en-US" dirty="0">
                <a:solidFill>
                  <a:srgbClr val="FF0000"/>
                </a:solidFill>
              </a:rPr>
              <a:t>　知識の整理</a:t>
            </a:r>
          </a:p>
        </p:txBody>
      </p:sp>
    </p:spTree>
    <p:extLst>
      <p:ext uri="{BB962C8B-B14F-4D97-AF65-F5344CB8AC3E}">
        <p14:creationId xmlns:p14="http://schemas.microsoft.com/office/powerpoint/2010/main" val="1259840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FCB39-ED53-7FAE-2D4C-B7855710B1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E4E5E0F-D94D-BFD0-9F41-A6F21F38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１．データの活用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22F2F793-875E-2A7A-408C-FE32F6D8D36D}"/>
              </a:ext>
            </a:extLst>
          </p:cNvPr>
          <p:cNvSpPr txBox="1">
            <a:spLocks/>
          </p:cNvSpPr>
          <p:nvPr/>
        </p:nvSpPr>
        <p:spPr>
          <a:xfrm>
            <a:off x="457200" y="1874105"/>
            <a:ext cx="8686800" cy="461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①データの種類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（</a:t>
            </a:r>
            <a:r>
              <a:rPr lang="ja-JP" altLang="en-US" dirty="0">
                <a:solidFill>
                  <a:srgbClr val="FF0000"/>
                </a:solidFill>
              </a:rPr>
              <a:t>構造化データ</a:t>
            </a:r>
            <a:r>
              <a:rPr lang="ja-JP" altLang="en-US" dirty="0"/>
              <a:t>）＝数値や記号など表形式に整理可能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（</a:t>
            </a:r>
            <a:r>
              <a:rPr lang="ja-JP" altLang="en-US" dirty="0">
                <a:solidFill>
                  <a:schemeClr val="accent1"/>
                </a:solidFill>
              </a:rPr>
              <a:t>非構造化データ</a:t>
            </a:r>
            <a:r>
              <a:rPr lang="ja-JP" altLang="en-US" dirty="0"/>
              <a:t>）＝音声や動画、画像などのデータ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②情報社会で膨大なデータが流通・蓄積されている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（</a:t>
            </a:r>
            <a:r>
              <a:rPr lang="ja-JP" altLang="en-US" dirty="0">
                <a:solidFill>
                  <a:srgbClr val="FF0000"/>
                </a:solidFill>
              </a:rPr>
              <a:t>ビッグデータ</a:t>
            </a:r>
            <a:r>
              <a:rPr lang="ja-JP" altLang="en-US" dirty="0"/>
              <a:t>）＝日々生成され記録されるデータ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　（例）</a:t>
            </a:r>
            <a:r>
              <a:rPr lang="en-US" altLang="ja-JP" dirty="0"/>
              <a:t>SNS</a:t>
            </a:r>
            <a:r>
              <a:rPr lang="ja-JP" altLang="en-US" dirty="0"/>
              <a:t>の書き込み、センサによるデータ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③（</a:t>
            </a:r>
            <a:r>
              <a:rPr lang="ja-JP" altLang="en-US" dirty="0">
                <a:solidFill>
                  <a:srgbClr val="FF0000"/>
                </a:solidFill>
              </a:rPr>
              <a:t>データサイエンス</a:t>
            </a:r>
            <a:r>
              <a:rPr lang="ja-JP" altLang="en-US" dirty="0"/>
              <a:t>）＝データを分析する学問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　（例）売上＋天気→天気により売れる商品がわかる</a:t>
            </a: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FD4231B4-F9AD-FB16-A914-49DA532E8276}"/>
              </a:ext>
            </a:extLst>
          </p:cNvPr>
          <p:cNvSpPr/>
          <p:nvPr/>
        </p:nvSpPr>
        <p:spPr>
          <a:xfrm>
            <a:off x="2063262" y="3552092"/>
            <a:ext cx="1371600" cy="31652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62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7DF3E-F204-478B-E7D6-CF68D5F35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22112C60-418E-BFD4-A734-1B56C2A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２．データ分析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5351858F-6D5E-1C2B-00CF-11B002B88AFA}"/>
              </a:ext>
            </a:extLst>
          </p:cNvPr>
          <p:cNvSpPr txBox="1">
            <a:spLocks/>
          </p:cNvSpPr>
          <p:nvPr/>
        </p:nvSpPr>
        <p:spPr>
          <a:xfrm>
            <a:off x="328246" y="1874105"/>
            <a:ext cx="8815754" cy="461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①データの収集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・（</a:t>
            </a:r>
            <a:r>
              <a:rPr lang="ja-JP" altLang="en-US" dirty="0">
                <a:solidFill>
                  <a:schemeClr val="accent1"/>
                </a:solidFill>
              </a:rPr>
              <a:t>アンケート調査</a:t>
            </a:r>
            <a:r>
              <a:rPr lang="ja-JP" altLang="en-US" dirty="0"/>
              <a:t>）＝同じ質問で多くの回答を集める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・（</a:t>
            </a:r>
            <a:r>
              <a:rPr lang="ja-JP" altLang="en-US" dirty="0">
                <a:solidFill>
                  <a:schemeClr val="accent1"/>
                </a:solidFill>
              </a:rPr>
              <a:t>オープンデータ</a:t>
            </a:r>
            <a:r>
              <a:rPr lang="ja-JP" altLang="en-US" dirty="0"/>
              <a:t>）＝国などが公開しているデータ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②データの整理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１）データを確認：（</a:t>
            </a:r>
            <a:r>
              <a:rPr lang="ja-JP" altLang="en-US" dirty="0">
                <a:solidFill>
                  <a:schemeClr val="accent1"/>
                </a:solidFill>
              </a:rPr>
              <a:t>欠損値</a:t>
            </a:r>
            <a:r>
              <a:rPr lang="ja-JP" altLang="en-US" dirty="0"/>
              <a:t>）・（</a:t>
            </a:r>
            <a:r>
              <a:rPr lang="ja-JP" altLang="en-US" dirty="0">
                <a:solidFill>
                  <a:schemeClr val="accent1"/>
                </a:solidFill>
              </a:rPr>
              <a:t>外れ値</a:t>
            </a:r>
            <a:r>
              <a:rPr lang="ja-JP" altLang="en-US" dirty="0"/>
              <a:t>）を確認する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２）集計する：（</a:t>
            </a:r>
            <a:r>
              <a:rPr lang="ja-JP" altLang="en-US" dirty="0">
                <a:solidFill>
                  <a:schemeClr val="accent1"/>
                </a:solidFill>
              </a:rPr>
              <a:t>単純集計</a:t>
            </a:r>
            <a:r>
              <a:rPr lang="ja-JP" altLang="en-US" dirty="0"/>
              <a:t>）、項目を組みわせ（</a:t>
            </a:r>
            <a:r>
              <a:rPr lang="ja-JP" altLang="en-US" dirty="0">
                <a:solidFill>
                  <a:schemeClr val="accent1"/>
                </a:solidFill>
              </a:rPr>
              <a:t>クロス集計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B60787D-B83A-931B-71E9-B906F4C07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159" y="5393619"/>
            <a:ext cx="2123595" cy="138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00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DD42D-E4CC-D015-3556-B11B5BAF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２．データ分析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1BFE008F-26CE-DB8F-65D8-E45898A7DC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953496"/>
              </p:ext>
            </p:extLst>
          </p:nvPr>
        </p:nvGraphicFramePr>
        <p:xfrm>
          <a:off x="628648" y="1825625"/>
          <a:ext cx="7886699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3467">
                  <a:extLst>
                    <a:ext uri="{9D8B030D-6E8A-4147-A177-3AD203B41FA5}">
                      <a16:colId xmlns:a16="http://schemas.microsoft.com/office/drawing/2014/main" val="2591555881"/>
                    </a:ext>
                  </a:extLst>
                </a:gridCol>
                <a:gridCol w="5153232">
                  <a:extLst>
                    <a:ext uri="{9D8B030D-6E8A-4147-A177-3AD203B41FA5}">
                      <a16:colId xmlns:a16="http://schemas.microsoft.com/office/drawing/2014/main" val="792648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尺度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85812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/>
                        <a:t>（　</a:t>
                      </a:r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</a:rPr>
                        <a:t>量的データ　</a:t>
                      </a:r>
                      <a:r>
                        <a:rPr kumimoji="1" lang="ja-JP" altLang="en-US" sz="2400" dirty="0"/>
                        <a:t>）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　</a:t>
                      </a:r>
                      <a:r>
                        <a:rPr kumimoji="1" lang="en-US" altLang="ja-JP" sz="2400" dirty="0"/>
                        <a:t>=</a:t>
                      </a:r>
                      <a:r>
                        <a:rPr kumimoji="1" lang="ja-JP" altLang="en-US" sz="2400" dirty="0"/>
                        <a:t>計算できる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2400" dirty="0">
                          <a:solidFill>
                            <a:schemeClr val="accent1"/>
                          </a:solidFill>
                        </a:rPr>
                        <a:t>間隔尺度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）＝足し算・引き算が可能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　例：温度、西暦　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は相対的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912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2400" dirty="0">
                          <a:solidFill>
                            <a:schemeClr val="accent1"/>
                          </a:solidFill>
                        </a:rPr>
                        <a:t>比例尺度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）＝全ての計算が可能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　例：身長、年齢　←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は絶対的な意味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4959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/>
                        <a:t>（　</a:t>
                      </a:r>
                      <a:r>
                        <a:rPr kumimoji="1" lang="ja-JP" altLang="en-US" sz="2400" dirty="0">
                          <a:solidFill>
                            <a:srgbClr val="FF0000"/>
                          </a:solidFill>
                        </a:rPr>
                        <a:t>質的データ　</a:t>
                      </a:r>
                      <a:r>
                        <a:rPr kumimoji="1" lang="ja-JP" altLang="en-US" sz="2400" dirty="0"/>
                        <a:t>）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　＝計算できない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2400" dirty="0">
                          <a:solidFill>
                            <a:schemeClr val="accent1"/>
                          </a:solidFill>
                        </a:rPr>
                        <a:t>名義尺度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）＝数値に意味はない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　例：電話番号、血液型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7011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2400" dirty="0">
                          <a:solidFill>
                            <a:schemeClr val="accent1"/>
                          </a:solidFill>
                        </a:rPr>
                        <a:t>順序尺度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）＝数値の順序に意味あり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　例：</a:t>
                      </a:r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段階評価、順位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90922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48DC04-E52C-AB40-6F46-D4D1670B370A}"/>
              </a:ext>
            </a:extLst>
          </p:cNvPr>
          <p:cNvSpPr txBox="1"/>
          <p:nvPr/>
        </p:nvSpPr>
        <p:spPr>
          <a:xfrm>
            <a:off x="246181" y="5709601"/>
            <a:ext cx="8768866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Ｑ１　地震の震度は何尺度？＝計算できず、数値の大小に意味があるから・・</a:t>
            </a:r>
            <a:endParaRPr kumimoji="1" lang="en-US" altLang="ja-JP" sz="2000" dirty="0"/>
          </a:p>
          <a:p>
            <a:r>
              <a:rPr kumimoji="1" lang="ja-JP" altLang="en-US" sz="2000" dirty="0"/>
              <a:t>Ｑ２　テストの点数は何尺度？＝計算できて、</a:t>
            </a:r>
            <a:r>
              <a:rPr kumimoji="1" lang="en-US" altLang="ja-JP" sz="2000" dirty="0"/>
              <a:t>0</a:t>
            </a:r>
            <a:r>
              <a:rPr kumimoji="1" lang="ja-JP" altLang="en-US" sz="2000" dirty="0"/>
              <a:t>に絶対的な意味があるから・・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875415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C7FE19-DB1D-5C95-710B-C53AE56487A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 cmpd="dbl">
            <a:solidFill>
              <a:srgbClr val="FF0000"/>
            </a:solidFill>
          </a:ln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グラフで分析しよう</a:t>
            </a:r>
          </a:p>
        </p:txBody>
      </p:sp>
      <p:pic>
        <p:nvPicPr>
          <p:cNvPr id="9" name="図 8" descr="日本人、過去最大の86万人減少―人口動態調査 : 外国人、初の300万人超に | nippon.com">
            <a:extLst>
              <a:ext uri="{FF2B5EF4-FFF2-40B4-BE49-F238E27FC236}">
                <a16:creationId xmlns:a16="http://schemas.microsoft.com/office/drawing/2014/main" id="{8D1D9652-4CF9-2156-2821-D47CEAC3A1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25" y="1881554"/>
            <a:ext cx="5740351" cy="4914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5430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C98F5-1208-5E47-8109-3E509B76B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C1AF6-F97E-A4BE-8849-A640076914B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 cmpd="dbl">
            <a:solidFill>
              <a:srgbClr val="FF0000"/>
            </a:solidFill>
          </a:ln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グラフで分析しよう</a:t>
            </a:r>
          </a:p>
        </p:txBody>
      </p:sp>
      <p:pic>
        <p:nvPicPr>
          <p:cNvPr id="9" name="図 8" descr="日本人、過去最大の86万人減少―人口動態調査 : 外国人、初の300万人超に | nippon.com">
            <a:extLst>
              <a:ext uri="{FF2B5EF4-FFF2-40B4-BE49-F238E27FC236}">
                <a16:creationId xmlns:a16="http://schemas.microsoft.com/office/drawing/2014/main" id="{99675123-ECC9-8701-EE87-08D933346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893277"/>
            <a:ext cx="2864827" cy="24526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13E26B-91B4-5234-53CC-64196FE42D2F}"/>
              </a:ext>
            </a:extLst>
          </p:cNvPr>
          <p:cNvSpPr txBox="1"/>
          <p:nvPr/>
        </p:nvSpPr>
        <p:spPr>
          <a:xfrm>
            <a:off x="3774831" y="1893277"/>
            <a:ext cx="55684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①全体としてどのように変化した？</a:t>
            </a:r>
            <a:endParaRPr kumimoji="1" lang="en-US" altLang="ja-JP" sz="2400" dirty="0"/>
          </a:p>
          <a:p>
            <a:r>
              <a:rPr kumimoji="1" lang="ja-JP" altLang="en-US" sz="2400" dirty="0"/>
              <a:t>　→増えた？減った？増えて減った？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②最近はどのように変化している？</a:t>
            </a:r>
            <a:endParaRPr kumimoji="1" lang="en-US" altLang="ja-JP" sz="2400" dirty="0"/>
          </a:p>
          <a:p>
            <a:r>
              <a:rPr kumimoji="1" lang="ja-JP" altLang="en-US" sz="2400" dirty="0"/>
              <a:t>　→最近いつから増えてる？減ってる？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③未来を予想した場合、どう変化すると予想できる</a:t>
            </a:r>
            <a:endParaRPr kumimoji="1" lang="en-US" altLang="ja-JP" sz="2400" dirty="0"/>
          </a:p>
          <a:p>
            <a:r>
              <a:rPr kumimoji="1" lang="ja-JP" altLang="en-US" sz="2400" dirty="0"/>
              <a:t>　→今後どのように変化するのか　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33CC1B-3C50-61A4-9A08-485D326ABA49}"/>
              </a:ext>
            </a:extLst>
          </p:cNvPr>
          <p:cNvSpPr txBox="1"/>
          <p:nvPr/>
        </p:nvSpPr>
        <p:spPr>
          <a:xfrm>
            <a:off x="3493476" y="6292819"/>
            <a:ext cx="54629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</a:rPr>
              <a:t>過去や最近のデータから未来が予想できる！</a:t>
            </a:r>
          </a:p>
        </p:txBody>
      </p:sp>
    </p:spTree>
    <p:extLst>
      <p:ext uri="{BB962C8B-B14F-4D97-AF65-F5344CB8AC3E}">
        <p14:creationId xmlns:p14="http://schemas.microsoft.com/office/powerpoint/2010/main" val="4022215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BECA1-237A-C576-F5A2-94F7C0F1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振り返り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2CE9C9-EE5A-9113-9C54-0741C2D4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No.2</a:t>
            </a:r>
            <a:r>
              <a:rPr kumimoji="1" lang="ja-JP" altLang="en-US" dirty="0"/>
              <a:t>２の実習・学習で学んだこと、気づいたこと、考えたことを　</a:t>
            </a:r>
            <a:r>
              <a:rPr kumimoji="1" lang="ja-JP" altLang="en-US" u="sng" dirty="0"/>
              <a:t>箇条書きで</a:t>
            </a:r>
            <a:r>
              <a:rPr kumimoji="1" lang="en-US" altLang="ja-JP" u="sng" dirty="0"/>
              <a:t>3</a:t>
            </a:r>
            <a:r>
              <a:rPr kumimoji="1" lang="ja-JP" altLang="en-US" u="sng" dirty="0"/>
              <a:t>行以上</a:t>
            </a:r>
            <a:r>
              <a:rPr kumimoji="1" lang="ja-JP" altLang="en-US" dirty="0"/>
              <a:t>書きましょう。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B8E662B-EEBE-2645-BDB0-F3BE63F66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69422"/>
              </p:ext>
            </p:extLst>
          </p:nvPr>
        </p:nvGraphicFramePr>
        <p:xfrm>
          <a:off x="863111" y="2925028"/>
          <a:ext cx="7073411" cy="325193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073411">
                  <a:extLst>
                    <a:ext uri="{9D8B030D-6E8A-4147-A177-3AD203B41FA5}">
                      <a16:colId xmlns:a16="http://schemas.microsoft.com/office/drawing/2014/main" val="1590234180"/>
                    </a:ext>
                  </a:extLst>
                </a:gridCol>
              </a:tblGrid>
              <a:tr h="3251935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61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245B53A-9888-3918-6902-671BF11D1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調べてみよう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10D72CC-2322-5E4C-2E22-5905EDEA3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74673" cy="4351338"/>
          </a:xfrm>
        </p:spPr>
        <p:txBody>
          <a:bodyPr/>
          <a:lstStyle/>
          <a:p>
            <a:r>
              <a:rPr lang="ja-JP" altLang="en-US" dirty="0"/>
              <a:t>地震が一番多い都道府県はどこ？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逆に一番少ない都道府県はどこ？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大学進学率が一番高い都道府県はどこ？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逆に一番低い都道府県はどこ？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人口に対してラーメン店が多い都道府県はどこ？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逆に一番低い都道府県はどこ？</a:t>
            </a:r>
          </a:p>
        </p:txBody>
      </p:sp>
    </p:spTree>
    <p:extLst>
      <p:ext uri="{BB962C8B-B14F-4D97-AF65-F5344CB8AC3E}">
        <p14:creationId xmlns:p14="http://schemas.microsoft.com/office/powerpoint/2010/main" val="207720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60F6C-8CBF-432B-AB96-E914CAEF6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「とどラン」とは</a:t>
            </a:r>
            <a:br>
              <a:rPr kumimoji="1" lang="en-US" altLang="ja-JP" dirty="0"/>
            </a:br>
            <a:r>
              <a:rPr kumimoji="1" lang="ja-JP" altLang="en-US" sz="2400" dirty="0"/>
              <a:t>（</a:t>
            </a:r>
            <a:r>
              <a:rPr kumimoji="1" lang="en-US" altLang="ja-JP" sz="2400" dirty="0"/>
              <a:t>https://todo-ran.com/</a:t>
            </a:r>
            <a:r>
              <a:rPr kumimoji="1" lang="ja-JP" altLang="en-US" sz="2400" dirty="0"/>
              <a:t>）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D2937FA-90D7-43CF-84C4-F06E3E7BAD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111" y="3320535"/>
            <a:ext cx="5283777" cy="312316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525705" y="6443698"/>
            <a:ext cx="22028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/>
              <a:t>（</a:t>
            </a:r>
            <a:r>
              <a:rPr kumimoji="1" lang="en-US" altLang="ja-JP" sz="1200" dirty="0"/>
              <a:t>https://todo-ran.com/</a:t>
            </a:r>
            <a:r>
              <a:rPr kumimoji="1" lang="ja-JP" altLang="en-US" sz="1200" dirty="0"/>
              <a:t>）</a:t>
            </a:r>
            <a:endParaRPr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650" y="1797627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・さまざまなデータ（国土・インフラ、社会・政治、文化・暮らし・健康、娯楽・スポーツ、店舗分布、その他）について、都道府県別のデータを公開している</a:t>
            </a:r>
            <a:r>
              <a:rPr kumimoji="1" lang="en-US" altLang="ja-JP" sz="2400" dirty="0"/>
              <a:t>Web</a:t>
            </a:r>
            <a:r>
              <a:rPr kumimoji="1" lang="ja-JP" altLang="en-US" sz="2400" dirty="0"/>
              <a:t>サイト</a:t>
            </a:r>
          </a:p>
        </p:txBody>
      </p:sp>
    </p:spTree>
    <p:extLst>
      <p:ext uri="{BB962C8B-B14F-4D97-AF65-F5344CB8AC3E}">
        <p14:creationId xmlns:p14="http://schemas.microsoft.com/office/powerpoint/2010/main" val="12954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37" y="620101"/>
            <a:ext cx="4266740" cy="428440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525705" y="6443698"/>
            <a:ext cx="22028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/>
              <a:t>（</a:t>
            </a:r>
            <a:r>
              <a:rPr kumimoji="1" lang="en-US" altLang="ja-JP" sz="1200" dirty="0"/>
              <a:t>https://todo-ran.com/</a:t>
            </a:r>
            <a:r>
              <a:rPr kumimoji="1" lang="ja-JP" altLang="en-US" sz="1200" dirty="0"/>
              <a:t>）</a:t>
            </a:r>
            <a:endParaRPr lang="ja-JP" altLang="en-US" sz="12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E7724D2-9C1C-4AF2-9029-F3EC55E2E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011" y="832757"/>
            <a:ext cx="4324995" cy="533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3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ワークシートに記入する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942599" y="3059568"/>
          <a:ext cx="7299880" cy="19202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29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4301" y="2264311"/>
            <a:ext cx="84753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◇手順１　どのようなデータがあるか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つ書き出してみよう</a:t>
            </a:r>
            <a:endParaRPr kumimoji="0" lang="ja-JP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3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授業の手順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16081" y="1802245"/>
          <a:ext cx="7900555" cy="1044864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48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仮説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・相関関係のありそうなデータを選び、仮説を立てる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・疑似相関、相関係数など必要な知識を教える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516081" y="3289459"/>
          <a:ext cx="7900555" cy="1076123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612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検証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・「データ収集→整理→分析」を行う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・表計算ソフトを使って計算・作図する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516079" y="4807932"/>
          <a:ext cx="7900555" cy="1082964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2964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考察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・検証結果から相関について考察する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・なぜそのような結果となったのかを考察する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矢印: 下 10">
            <a:extLst>
              <a:ext uri="{FF2B5EF4-FFF2-40B4-BE49-F238E27FC236}">
                <a16:creationId xmlns:a16="http://schemas.microsoft.com/office/drawing/2014/main" id="{5300612E-3FAF-49B6-BD79-D93639CB303F}"/>
              </a:ext>
            </a:extLst>
          </p:cNvPr>
          <p:cNvSpPr/>
          <p:nvPr/>
        </p:nvSpPr>
        <p:spPr>
          <a:xfrm>
            <a:off x="3784146" y="4434236"/>
            <a:ext cx="1575707" cy="3347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矢印: 下 10">
            <a:extLst>
              <a:ext uri="{FF2B5EF4-FFF2-40B4-BE49-F238E27FC236}">
                <a16:creationId xmlns:a16="http://schemas.microsoft.com/office/drawing/2014/main" id="{5300612E-3FAF-49B6-BD79-D93639CB303F}"/>
              </a:ext>
            </a:extLst>
          </p:cNvPr>
          <p:cNvSpPr/>
          <p:nvPr/>
        </p:nvSpPr>
        <p:spPr>
          <a:xfrm>
            <a:off x="3678504" y="2900916"/>
            <a:ext cx="1575707" cy="3347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98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FCD06-B0B3-4060-A0A9-665A16319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仮説を立てる①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16081" y="1802245"/>
          <a:ext cx="7900555" cy="82296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824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919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仮説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・相関関係のありそうなデータを選び、仮説を立てる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・疑似相関、相関係数など必要な知識を教える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32088" y="2815742"/>
            <a:ext cx="870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（例）仮説：高校数が多い都道府県ほど甲子園の勝利数が多い</a:t>
            </a:r>
            <a:endParaRPr kumimoji="1" lang="en-US" altLang="ja-JP" sz="2400" dirty="0"/>
          </a:p>
          <a:p>
            <a:r>
              <a:rPr kumimoji="1" lang="ja-JP" altLang="en-US" sz="2400" dirty="0"/>
              <a:t>　　　理由：予選での試合が多いはずだから強いはず</a:t>
            </a:r>
            <a:endParaRPr kumimoji="1" lang="en-US" altLang="ja-JP" sz="2400" dirty="0"/>
          </a:p>
        </p:txBody>
      </p:sp>
      <p:pic>
        <p:nvPicPr>
          <p:cNvPr id="9" name="図 8" descr="画面の領域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47"/>
          <a:stretch/>
        </p:blipFill>
        <p:spPr>
          <a:xfrm>
            <a:off x="332088" y="3646739"/>
            <a:ext cx="4297512" cy="2902342"/>
          </a:xfrm>
          <a:prstGeom prst="rect">
            <a:avLst/>
          </a:prstGeom>
        </p:spPr>
      </p:pic>
      <p:pic>
        <p:nvPicPr>
          <p:cNvPr id="10" name="図 9" descr="画面の領域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05"/>
          <a:stretch/>
        </p:blipFill>
        <p:spPr>
          <a:xfrm>
            <a:off x="4774434" y="3646739"/>
            <a:ext cx="4274062" cy="290234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525013" y="6364415"/>
            <a:ext cx="2211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都道府県別高校数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05535" y="6407127"/>
            <a:ext cx="2211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通算甲子園勝利数</a:t>
            </a:r>
          </a:p>
        </p:txBody>
      </p:sp>
      <p:sp>
        <p:nvSpPr>
          <p:cNvPr id="13" name="下カーブ矢印 12"/>
          <p:cNvSpPr/>
          <p:nvPr/>
        </p:nvSpPr>
        <p:spPr>
          <a:xfrm>
            <a:off x="3399901" y="6221784"/>
            <a:ext cx="2565073" cy="359148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8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仮説を立てる②「仮説の例」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703" y="1825625"/>
            <a:ext cx="8414951" cy="435133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人口の多い都道府県ほど犯罪が多い</a:t>
            </a:r>
            <a:endParaRPr kumimoji="1" lang="en-US" altLang="ja-JP" dirty="0"/>
          </a:p>
          <a:p>
            <a:r>
              <a:rPr lang="ja-JP" altLang="en-US" dirty="0"/>
              <a:t>気温が高い都道府県ほどエアコンの普及率高い</a:t>
            </a:r>
            <a:endParaRPr lang="en-US" altLang="ja-JP" dirty="0"/>
          </a:p>
          <a:p>
            <a:r>
              <a:rPr lang="ja-JP" altLang="en-US" dirty="0"/>
              <a:t>地震の多い都道府県は人口が少ない　</a:t>
            </a:r>
            <a:endParaRPr lang="en-US" altLang="ja-JP" dirty="0"/>
          </a:p>
          <a:p>
            <a:r>
              <a:rPr lang="ja-JP" altLang="en-US" dirty="0"/>
              <a:t>イチゴ生産が多い都道府県は消費量も多い</a:t>
            </a:r>
            <a:endParaRPr lang="en-US" altLang="ja-JP" dirty="0"/>
          </a:p>
          <a:p>
            <a:r>
              <a:rPr lang="ja-JP" altLang="en-US" dirty="0"/>
              <a:t>チョコレート消費量が多い都道府県ほど虫歯患者が多い</a:t>
            </a:r>
            <a:endParaRPr lang="en-US" altLang="ja-JP" dirty="0"/>
          </a:p>
          <a:p>
            <a:r>
              <a:rPr lang="ja-JP" altLang="en-US" dirty="0"/>
              <a:t>睡眠時間が長い都道府県ほど寿命は長い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5352" y="5473521"/>
            <a:ext cx="8773296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～が増えると～も増える</a:t>
            </a:r>
            <a:endParaRPr kumimoji="1" lang="en-US" altLang="ja-JP" sz="3200" b="1" dirty="0">
              <a:solidFill>
                <a:srgbClr val="FF0000"/>
              </a:solidFill>
            </a:endParaRPr>
          </a:p>
          <a:p>
            <a:r>
              <a:rPr kumimoji="1" lang="ja-JP" altLang="en-US" sz="3200" b="1" dirty="0">
                <a:solidFill>
                  <a:srgbClr val="FF0000"/>
                </a:solidFill>
              </a:rPr>
              <a:t>　</a:t>
            </a:r>
            <a:r>
              <a:rPr kumimoji="1" lang="en-US" altLang="ja-JP" sz="3200" b="1" dirty="0"/>
              <a:t>or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　～が増えると～は減る　</a:t>
            </a:r>
            <a:r>
              <a:rPr kumimoji="1" lang="ja-JP" altLang="en-US" sz="3200" b="1" dirty="0"/>
              <a:t>関係のデータは？</a:t>
            </a:r>
          </a:p>
        </p:txBody>
      </p:sp>
    </p:spTree>
    <p:extLst>
      <p:ext uri="{BB962C8B-B14F-4D97-AF65-F5344CB8AC3E}">
        <p14:creationId xmlns:p14="http://schemas.microsoft.com/office/powerpoint/2010/main" val="84035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2227</TotalTime>
  <Words>1848</Words>
  <Application>Microsoft Office PowerPoint</Application>
  <PresentationFormat>画面に合わせる (4:3)</PresentationFormat>
  <Paragraphs>273</Paragraphs>
  <Slides>28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4" baseType="lpstr">
      <vt:lpstr>BIZ UDPゴシック</vt:lpstr>
      <vt:lpstr>ＭＳ ゴシック</vt:lpstr>
      <vt:lpstr>游ゴシック</vt:lpstr>
      <vt:lpstr>Arial</vt:lpstr>
      <vt:lpstr>Century</vt:lpstr>
      <vt:lpstr>Office テーマ</vt:lpstr>
      <vt:lpstr>データの活用①</vt:lpstr>
      <vt:lpstr>第4章３節 　データの活用① </vt:lpstr>
      <vt:lpstr>調べてみよう</vt:lpstr>
      <vt:lpstr>「とどラン」とは （https://todo-ran.com/）</vt:lpstr>
      <vt:lpstr>PowerPoint プレゼンテーション</vt:lpstr>
      <vt:lpstr>ワークシートに記入する</vt:lpstr>
      <vt:lpstr>授業の手順</vt:lpstr>
      <vt:lpstr>仮説を立てる①</vt:lpstr>
      <vt:lpstr>仮説を立てる②「仮説の例」</vt:lpstr>
      <vt:lpstr>仮説を立てる②気を付けること</vt:lpstr>
      <vt:lpstr>仮説を立てる③「相関」って何？</vt:lpstr>
      <vt:lpstr>ワークシートに記入する</vt:lpstr>
      <vt:lpstr>検証をする①「データのコピー」</vt:lpstr>
      <vt:lpstr>PowerPoint プレゼンテーション</vt:lpstr>
      <vt:lpstr>PowerPoint プレゼンテーション</vt:lpstr>
      <vt:lpstr>ワークシートに記入する</vt:lpstr>
      <vt:lpstr>中央値と平均値の違い</vt:lpstr>
      <vt:lpstr>PowerPoint プレゼンテーション</vt:lpstr>
      <vt:lpstr>考察する①「相関」を確認する</vt:lpstr>
      <vt:lpstr>ワークシートに記入する</vt:lpstr>
      <vt:lpstr>相関関係と因果関係</vt:lpstr>
      <vt:lpstr>No.22　知識の整理</vt:lpstr>
      <vt:lpstr>【知識の整理】１．データの活用</vt:lpstr>
      <vt:lpstr>【知識の整理】２．データ分析</vt:lpstr>
      <vt:lpstr>【知識の整理】２．データ分析</vt:lpstr>
      <vt:lpstr>【確認課題】グラフで分析しよう</vt:lpstr>
      <vt:lpstr>【確認課題】グラフで分析しよう</vt:lpstr>
      <vt:lpstr>【振り返り】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 Hiroyuki</dc:creator>
  <cp:lastModifiedBy>弘之 岡本</cp:lastModifiedBy>
  <cp:revision>20</cp:revision>
  <dcterms:created xsi:type="dcterms:W3CDTF">2024-12-16T22:52:20Z</dcterms:created>
  <dcterms:modified xsi:type="dcterms:W3CDTF">2025-02-01T22:29:31Z</dcterms:modified>
</cp:coreProperties>
</file>