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2" r:id="rId2"/>
    <p:sldId id="387" r:id="rId3"/>
    <p:sldId id="424" r:id="rId4"/>
    <p:sldId id="430" r:id="rId5"/>
    <p:sldId id="427" r:id="rId6"/>
    <p:sldId id="431" r:id="rId7"/>
    <p:sldId id="428" r:id="rId8"/>
    <p:sldId id="426" r:id="rId9"/>
    <p:sldId id="429" r:id="rId10"/>
    <p:sldId id="3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8C3542BA-1FD2-4ACD-AD53-7FCF872602FC}"/>
    <pc:docChg chg="undo custSel addSld delSld modSld sldOrd">
      <pc:chgData name="弘之 岡本" userId="dbbc262f0484d2ae" providerId="LiveId" clId="{8C3542BA-1FD2-4ACD-AD53-7FCF872602FC}" dt="2024-09-01T09:53:22.461" v="1439" actId="680"/>
      <pc:docMkLst>
        <pc:docMk/>
      </pc:docMkLst>
      <pc:sldChg chg="addSp modSp mod">
        <pc:chgData name="弘之 岡本" userId="dbbc262f0484d2ae" providerId="LiveId" clId="{8C3542BA-1FD2-4ACD-AD53-7FCF872602FC}" dt="2024-09-01T08:55:58.558" v="321" actId="20577"/>
        <pc:sldMkLst>
          <pc:docMk/>
          <pc:sldMk cId="2715430031" sldId="387"/>
        </pc:sldMkLst>
        <pc:spChg chg="mod">
          <ac:chgData name="弘之 岡本" userId="dbbc262f0484d2ae" providerId="LiveId" clId="{8C3542BA-1FD2-4ACD-AD53-7FCF872602FC}" dt="2024-09-01T08:52:02.804" v="18" actId="6549"/>
          <ac:spMkLst>
            <pc:docMk/>
            <pc:sldMk cId="2715430031" sldId="387"/>
            <ac:spMk id="2" creationId="{1A5B7C6D-0512-6498-E417-440A80283E1B}"/>
          </ac:spMkLst>
        </pc:spChg>
        <pc:spChg chg="mod">
          <ac:chgData name="弘之 岡本" userId="dbbc262f0484d2ae" providerId="LiveId" clId="{8C3542BA-1FD2-4ACD-AD53-7FCF872602FC}" dt="2024-09-01T08:53:25.065" v="179" actId="14100"/>
          <ac:spMkLst>
            <pc:docMk/>
            <pc:sldMk cId="2715430031" sldId="387"/>
            <ac:spMk id="4" creationId="{83EF6EBF-E8DA-374E-9907-D9FDDE33A2F7}"/>
          </ac:spMkLst>
        </pc:spChg>
        <pc:graphicFrameChg chg="add mod modGraphic">
          <ac:chgData name="弘之 岡本" userId="dbbc262f0484d2ae" providerId="LiveId" clId="{8C3542BA-1FD2-4ACD-AD53-7FCF872602FC}" dt="2024-09-01T08:55:58.558" v="321" actId="20577"/>
          <ac:graphicFrameMkLst>
            <pc:docMk/>
            <pc:sldMk cId="2715430031" sldId="387"/>
            <ac:graphicFrameMk id="3" creationId="{D972FD3C-A345-C8FF-D720-6BACDE5C9335}"/>
          </ac:graphicFrameMkLst>
        </pc:graphicFrameChg>
      </pc:sldChg>
      <pc:sldChg chg="addSp modSp mod">
        <pc:chgData name="弘之 岡本" userId="dbbc262f0484d2ae" providerId="LiveId" clId="{8C3542BA-1FD2-4ACD-AD53-7FCF872602FC}" dt="2024-09-01T09:07:12.734" v="477" actId="14100"/>
        <pc:sldMkLst>
          <pc:docMk/>
          <pc:sldMk cId="3168404969" sldId="393"/>
        </pc:sldMkLst>
        <pc:spChg chg="mod">
          <ac:chgData name="弘之 岡本" userId="dbbc262f0484d2ae" providerId="LiveId" clId="{8C3542BA-1FD2-4ACD-AD53-7FCF872602FC}" dt="2024-09-01T09:05:12.313" v="459" actId="14100"/>
          <ac:spMkLst>
            <pc:docMk/>
            <pc:sldMk cId="3168404969" sldId="393"/>
            <ac:spMk id="3" creationId="{CEFA4C3A-5AC9-EFF0-DCBA-91490CF0D7E3}"/>
          </ac:spMkLst>
        </pc:spChg>
        <pc:spChg chg="mod">
          <ac:chgData name="弘之 岡本" userId="dbbc262f0484d2ae" providerId="LiveId" clId="{8C3542BA-1FD2-4ACD-AD53-7FCF872602FC}" dt="2024-09-01T09:05:47.517" v="465" actId="1076"/>
          <ac:spMkLst>
            <pc:docMk/>
            <pc:sldMk cId="3168404969" sldId="393"/>
            <ac:spMk id="4" creationId="{B5031CF1-A5AE-88CA-9A86-56C99436F7BB}"/>
          </ac:spMkLst>
        </pc:spChg>
        <pc:spChg chg="mod">
          <ac:chgData name="弘之 岡本" userId="dbbc262f0484d2ae" providerId="LiveId" clId="{8C3542BA-1FD2-4ACD-AD53-7FCF872602FC}" dt="2024-09-01T09:05:21.389" v="461" actId="14100"/>
          <ac:spMkLst>
            <pc:docMk/>
            <pc:sldMk cId="3168404969" sldId="393"/>
            <ac:spMk id="7" creationId="{2B85448F-41FF-3F67-5662-4032856167E2}"/>
          </ac:spMkLst>
        </pc:spChg>
        <pc:spChg chg="mod">
          <ac:chgData name="弘之 岡本" userId="dbbc262f0484d2ae" providerId="LiveId" clId="{8C3542BA-1FD2-4ACD-AD53-7FCF872602FC}" dt="2024-09-01T09:05:32.543" v="463" actId="1076"/>
          <ac:spMkLst>
            <pc:docMk/>
            <pc:sldMk cId="3168404969" sldId="393"/>
            <ac:spMk id="8" creationId="{3FD2A292-A15E-7907-AE95-3E48ED8EE3E7}"/>
          </ac:spMkLst>
        </pc:spChg>
        <pc:spChg chg="mod">
          <ac:chgData name="弘之 岡本" userId="dbbc262f0484d2ae" providerId="LiveId" clId="{8C3542BA-1FD2-4ACD-AD53-7FCF872602FC}" dt="2024-09-01T09:05:02.537" v="457" actId="14100"/>
          <ac:spMkLst>
            <pc:docMk/>
            <pc:sldMk cId="3168404969" sldId="393"/>
            <ac:spMk id="12" creationId="{F5DB4F6D-6DC3-2D82-4E68-384DBA48CA8A}"/>
          </ac:spMkLst>
        </pc:spChg>
        <pc:spChg chg="mod">
          <ac:chgData name="弘之 岡本" userId="dbbc262f0484d2ae" providerId="LiveId" clId="{8C3542BA-1FD2-4ACD-AD53-7FCF872602FC}" dt="2024-09-01T09:05:37.955" v="464" actId="1076"/>
          <ac:spMkLst>
            <pc:docMk/>
            <pc:sldMk cId="3168404969" sldId="393"/>
            <ac:spMk id="14" creationId="{7C851B12-D002-9615-15AB-5F1462BE1C95}"/>
          </ac:spMkLst>
        </pc:spChg>
        <pc:picChg chg="add mod">
          <ac:chgData name="弘之 岡本" userId="dbbc262f0484d2ae" providerId="LiveId" clId="{8C3542BA-1FD2-4ACD-AD53-7FCF872602FC}" dt="2024-09-01T09:07:12.734" v="477" actId="14100"/>
          <ac:picMkLst>
            <pc:docMk/>
            <pc:sldMk cId="3168404969" sldId="393"/>
            <ac:picMk id="17" creationId="{60E10CEA-C106-B542-1723-0F21FA663246}"/>
          </ac:picMkLst>
        </pc:picChg>
        <pc:picChg chg="mod">
          <ac:chgData name="弘之 岡本" userId="dbbc262f0484d2ae" providerId="LiveId" clId="{8C3542BA-1FD2-4ACD-AD53-7FCF872602FC}" dt="2024-09-01T09:04:46.902" v="455" actId="14100"/>
          <ac:picMkLst>
            <pc:docMk/>
            <pc:sldMk cId="3168404969" sldId="393"/>
            <ac:picMk id="1026" creationId="{4006CA22-F79F-CCA7-1256-2DD5B75E3991}"/>
          </ac:picMkLst>
        </pc:picChg>
        <pc:cxnChg chg="mod">
          <ac:chgData name="弘之 岡本" userId="dbbc262f0484d2ae" providerId="LiveId" clId="{8C3542BA-1FD2-4ACD-AD53-7FCF872602FC}" dt="2024-09-01T09:05:58.632" v="467" actId="14100"/>
          <ac:cxnSpMkLst>
            <pc:docMk/>
            <pc:sldMk cId="3168404969" sldId="393"/>
            <ac:cxnSpMk id="6" creationId="{B838AE23-4CB6-C8E8-C57A-5B2AAC414509}"/>
          </ac:cxnSpMkLst>
        </pc:cxnChg>
        <pc:cxnChg chg="mod">
          <ac:chgData name="弘之 岡本" userId="dbbc262f0484d2ae" providerId="LiveId" clId="{8C3542BA-1FD2-4ACD-AD53-7FCF872602FC}" dt="2024-09-01T09:06:05.738" v="469" actId="14100"/>
          <ac:cxnSpMkLst>
            <pc:docMk/>
            <pc:sldMk cId="3168404969" sldId="393"/>
            <ac:cxnSpMk id="9" creationId="{10268E83-C482-6239-13F1-8DE084EB351D}"/>
          </ac:cxnSpMkLst>
        </pc:cxnChg>
        <pc:cxnChg chg="mod">
          <ac:chgData name="弘之 岡本" userId="dbbc262f0484d2ae" providerId="LiveId" clId="{8C3542BA-1FD2-4ACD-AD53-7FCF872602FC}" dt="2024-09-01T09:06:16.637" v="472" actId="14100"/>
          <ac:cxnSpMkLst>
            <pc:docMk/>
            <pc:sldMk cId="3168404969" sldId="393"/>
            <ac:cxnSpMk id="13" creationId="{34B7644C-0C75-1C82-3C17-6AA778E81138}"/>
          </ac:cxnSpMkLst>
        </pc:cxnChg>
      </pc:sldChg>
      <pc:sldChg chg="addSp delSp modSp new mod chgLayout">
        <pc:chgData name="弘之 岡本" userId="dbbc262f0484d2ae" providerId="LiveId" clId="{8C3542BA-1FD2-4ACD-AD53-7FCF872602FC}" dt="2024-09-01T09:03:45.277" v="445" actId="1076"/>
        <pc:sldMkLst>
          <pc:docMk/>
          <pc:sldMk cId="505943442" sldId="394"/>
        </pc:sldMkLst>
        <pc:spChg chg="del">
          <ac:chgData name="弘之 岡本" userId="dbbc262f0484d2ae" providerId="LiveId" clId="{8C3542BA-1FD2-4ACD-AD53-7FCF872602FC}" dt="2024-09-01T08:57:25.220" v="331" actId="478"/>
          <ac:spMkLst>
            <pc:docMk/>
            <pc:sldMk cId="505943442" sldId="394"/>
            <ac:spMk id="2" creationId="{45142D13-BA87-5A06-23E1-B35CCFF81D0C}"/>
          </ac:spMkLst>
        </pc:spChg>
        <pc:spChg chg="add mod ord">
          <ac:chgData name="弘之 岡本" userId="dbbc262f0484d2ae" providerId="LiveId" clId="{8C3542BA-1FD2-4ACD-AD53-7FCF872602FC}" dt="2024-09-01T09:01:03.410" v="391" actId="207"/>
          <ac:spMkLst>
            <pc:docMk/>
            <pc:sldMk cId="505943442" sldId="394"/>
            <ac:spMk id="4" creationId="{DF4A5AC0-5C82-8A21-7CCB-C628DDF6A7A8}"/>
          </ac:spMkLst>
        </pc:spChg>
        <pc:spChg chg="add mod">
          <ac:chgData name="弘之 岡本" userId="dbbc262f0484d2ae" providerId="LiveId" clId="{8C3542BA-1FD2-4ACD-AD53-7FCF872602FC}" dt="2024-09-01T09:03:45.277" v="445" actId="1076"/>
          <ac:spMkLst>
            <pc:docMk/>
            <pc:sldMk cId="505943442" sldId="394"/>
            <ac:spMk id="6" creationId="{952FE585-7DC5-7747-2532-104292C81416}"/>
          </ac:spMkLst>
        </pc:spChg>
        <pc:graphicFrameChg chg="add mod modGraphic">
          <ac:chgData name="弘之 岡本" userId="dbbc262f0484d2ae" providerId="LiveId" clId="{8C3542BA-1FD2-4ACD-AD53-7FCF872602FC}" dt="2024-09-01T09:02:23.181" v="432" actId="207"/>
          <ac:graphicFrameMkLst>
            <pc:docMk/>
            <pc:sldMk cId="505943442" sldId="394"/>
            <ac:graphicFrameMk id="3" creationId="{0AA209BD-6199-2DEE-915E-0FD381421B92}"/>
          </ac:graphicFrameMkLst>
        </pc:graphicFrameChg>
        <pc:picChg chg="add del mod">
          <ac:chgData name="弘之 岡本" userId="dbbc262f0484d2ae" providerId="LiveId" clId="{8C3542BA-1FD2-4ACD-AD53-7FCF872602FC}" dt="2024-09-01T09:00:17.171" v="359" actId="478"/>
          <ac:picMkLst>
            <pc:docMk/>
            <pc:sldMk cId="505943442" sldId="394"/>
            <ac:picMk id="2049" creationId="{5B600C1B-9AE5-3EC2-2FAE-F8807F4C761F}"/>
          </ac:picMkLst>
        </pc:picChg>
      </pc:sldChg>
      <pc:sldChg chg="addSp modSp new mod">
        <pc:chgData name="弘之 岡本" userId="dbbc262f0484d2ae" providerId="LiveId" clId="{8C3542BA-1FD2-4ACD-AD53-7FCF872602FC}" dt="2024-09-01T09:13:30.001" v="746" actId="20577"/>
        <pc:sldMkLst>
          <pc:docMk/>
          <pc:sldMk cId="2204389762" sldId="395"/>
        </pc:sldMkLst>
        <pc:spChg chg="mod">
          <ac:chgData name="弘之 岡本" userId="dbbc262f0484d2ae" providerId="LiveId" clId="{8C3542BA-1FD2-4ACD-AD53-7FCF872602FC}" dt="2024-09-01T09:08:15.863" v="521" actId="207"/>
          <ac:spMkLst>
            <pc:docMk/>
            <pc:sldMk cId="2204389762" sldId="395"/>
            <ac:spMk id="2" creationId="{FA4C0D2A-08A5-F3AE-9BF0-9FD2357CF5C6}"/>
          </ac:spMkLst>
        </pc:spChg>
        <pc:spChg chg="add mod">
          <ac:chgData name="弘之 岡本" userId="dbbc262f0484d2ae" providerId="LiveId" clId="{8C3542BA-1FD2-4ACD-AD53-7FCF872602FC}" dt="2024-09-01T09:11:24.735" v="591" actId="1076"/>
          <ac:spMkLst>
            <pc:docMk/>
            <pc:sldMk cId="2204389762" sldId="395"/>
            <ac:spMk id="3" creationId="{BBD4978D-7CDE-69CD-348B-1E1A264CD577}"/>
          </ac:spMkLst>
        </pc:spChg>
        <pc:spChg chg="add mod">
          <ac:chgData name="弘之 岡本" userId="dbbc262f0484d2ae" providerId="LiveId" clId="{8C3542BA-1FD2-4ACD-AD53-7FCF872602FC}" dt="2024-09-01T09:10:48.545" v="568" actId="1076"/>
          <ac:spMkLst>
            <pc:docMk/>
            <pc:sldMk cId="2204389762" sldId="395"/>
            <ac:spMk id="4" creationId="{DB15A605-77DD-5ECF-11C2-0C4B2BDD34E7}"/>
          </ac:spMkLst>
        </pc:spChg>
        <pc:spChg chg="add mod">
          <ac:chgData name="弘之 岡本" userId="dbbc262f0484d2ae" providerId="LiveId" clId="{8C3542BA-1FD2-4ACD-AD53-7FCF872602FC}" dt="2024-09-01T09:10:22.118" v="548" actId="20577"/>
          <ac:spMkLst>
            <pc:docMk/>
            <pc:sldMk cId="2204389762" sldId="395"/>
            <ac:spMk id="5" creationId="{62706CF9-2A76-7559-2D9A-C479BFFBF16F}"/>
          </ac:spMkLst>
        </pc:spChg>
        <pc:spChg chg="add mod">
          <ac:chgData name="弘之 岡本" userId="dbbc262f0484d2ae" providerId="LiveId" clId="{8C3542BA-1FD2-4ACD-AD53-7FCF872602FC}" dt="2024-09-01T09:12:27.584" v="644" actId="20577"/>
          <ac:spMkLst>
            <pc:docMk/>
            <pc:sldMk cId="2204389762" sldId="395"/>
            <ac:spMk id="10" creationId="{F8EA6AEB-5829-48AA-A54A-A03ACCE9108F}"/>
          </ac:spMkLst>
        </pc:spChg>
        <pc:spChg chg="add mod">
          <ac:chgData name="弘之 岡本" userId="dbbc262f0484d2ae" providerId="LiveId" clId="{8C3542BA-1FD2-4ACD-AD53-7FCF872602FC}" dt="2024-09-01T09:13:05.263" v="692" actId="14100"/>
          <ac:spMkLst>
            <pc:docMk/>
            <pc:sldMk cId="2204389762" sldId="395"/>
            <ac:spMk id="12" creationId="{E4F23164-3030-68B8-36CA-DB652125A4F4}"/>
          </ac:spMkLst>
        </pc:spChg>
        <pc:spChg chg="add mod">
          <ac:chgData name="弘之 岡本" userId="dbbc262f0484d2ae" providerId="LiveId" clId="{8C3542BA-1FD2-4ACD-AD53-7FCF872602FC}" dt="2024-09-01T09:13:30.001" v="746" actId="20577"/>
          <ac:spMkLst>
            <pc:docMk/>
            <pc:sldMk cId="2204389762" sldId="395"/>
            <ac:spMk id="13" creationId="{30280281-6AD7-60B7-B637-D40E8C11B5A9}"/>
          </ac:spMkLst>
        </pc:spChg>
        <pc:picChg chg="add mod">
          <ac:chgData name="弘之 岡本" userId="dbbc262f0484d2ae" providerId="LiveId" clId="{8C3542BA-1FD2-4ACD-AD53-7FCF872602FC}" dt="2024-09-01T09:09:19.407" v="526" actId="14100"/>
          <ac:picMkLst>
            <pc:docMk/>
            <pc:sldMk cId="2204389762" sldId="395"/>
            <ac:picMk id="3074" creationId="{35632039-E29E-F031-938A-718C4316D632}"/>
          </ac:picMkLst>
        </pc:picChg>
        <pc:cxnChg chg="add mod">
          <ac:chgData name="弘之 岡本" userId="dbbc262f0484d2ae" providerId="LiveId" clId="{8C3542BA-1FD2-4ACD-AD53-7FCF872602FC}" dt="2024-09-01T09:11:43.122" v="594" actId="14100"/>
          <ac:cxnSpMkLst>
            <pc:docMk/>
            <pc:sldMk cId="2204389762" sldId="395"/>
            <ac:cxnSpMk id="6" creationId="{8356463B-468C-A294-85D9-28170A862DBF}"/>
          </ac:cxnSpMkLst>
        </pc:cxnChg>
        <pc:cxnChg chg="add mod">
          <ac:chgData name="弘之 岡本" userId="dbbc262f0484d2ae" providerId="LiveId" clId="{8C3542BA-1FD2-4ACD-AD53-7FCF872602FC}" dt="2024-09-01T09:11:53.822" v="597" actId="14100"/>
          <ac:cxnSpMkLst>
            <pc:docMk/>
            <pc:sldMk cId="2204389762" sldId="395"/>
            <ac:cxnSpMk id="8" creationId="{15913D37-1C7C-0D66-4577-F4FD280F2A2F}"/>
          </ac:cxnSpMkLst>
        </pc:cxnChg>
        <pc:cxnChg chg="add mod">
          <ac:chgData name="弘之 岡本" userId="dbbc262f0484d2ae" providerId="LiveId" clId="{8C3542BA-1FD2-4ACD-AD53-7FCF872602FC}" dt="2024-09-01T09:12:33.577" v="645"/>
          <ac:cxnSpMkLst>
            <pc:docMk/>
            <pc:sldMk cId="2204389762" sldId="395"/>
            <ac:cxnSpMk id="11" creationId="{28FBF1C8-ED08-0B2F-8013-4059CA485018}"/>
          </ac:cxnSpMkLst>
        </pc:cxnChg>
      </pc:sldChg>
      <pc:sldChg chg="new del">
        <pc:chgData name="弘之 岡本" userId="dbbc262f0484d2ae" providerId="LiveId" clId="{8C3542BA-1FD2-4ACD-AD53-7FCF872602FC}" dt="2024-09-01T09:40:33.442" v="982" actId="47"/>
        <pc:sldMkLst>
          <pc:docMk/>
          <pc:sldMk cId="779336001" sldId="396"/>
        </pc:sldMkLst>
      </pc:sldChg>
      <pc:sldChg chg="addSp modSp new mod">
        <pc:chgData name="弘之 岡本" userId="dbbc262f0484d2ae" providerId="LiveId" clId="{8C3542BA-1FD2-4ACD-AD53-7FCF872602FC}" dt="2024-09-01T09:43:24.713" v="1058" actId="20577"/>
        <pc:sldMkLst>
          <pc:docMk/>
          <pc:sldMk cId="2915622963" sldId="397"/>
        </pc:sldMkLst>
        <pc:spChg chg="mod">
          <ac:chgData name="弘之 岡本" userId="dbbc262f0484d2ae" providerId="LiveId" clId="{8C3542BA-1FD2-4ACD-AD53-7FCF872602FC}" dt="2024-09-01T09:16:22.616" v="909" actId="207"/>
          <ac:spMkLst>
            <pc:docMk/>
            <pc:sldMk cId="2915622963" sldId="397"/>
            <ac:spMk id="2" creationId="{4FDC7480-4E78-CAE8-5DA3-56306E75836B}"/>
          </ac:spMkLst>
        </pc:spChg>
        <pc:graphicFrameChg chg="add mod modGraphic">
          <ac:chgData name="弘之 岡本" userId="dbbc262f0484d2ae" providerId="LiveId" clId="{8C3542BA-1FD2-4ACD-AD53-7FCF872602FC}" dt="2024-09-01T09:43:24.713" v="1058" actId="20577"/>
          <ac:graphicFrameMkLst>
            <pc:docMk/>
            <pc:sldMk cId="2915622963" sldId="397"/>
            <ac:graphicFrameMk id="3" creationId="{068A4D1C-37C9-50AD-559A-7E8EB320CD23}"/>
          </ac:graphicFrameMkLst>
        </pc:graphicFrameChg>
      </pc:sldChg>
      <pc:sldChg chg="addSp modSp new mod modClrScheme chgLayout">
        <pc:chgData name="弘之 岡本" userId="dbbc262f0484d2ae" providerId="LiveId" clId="{8C3542BA-1FD2-4ACD-AD53-7FCF872602FC}" dt="2024-09-01T09:40:06.253" v="981" actId="207"/>
        <pc:sldMkLst>
          <pc:docMk/>
          <pc:sldMk cId="738014793" sldId="398"/>
        </pc:sldMkLst>
        <pc:spChg chg="mod ord">
          <ac:chgData name="弘之 岡本" userId="dbbc262f0484d2ae" providerId="LiveId" clId="{8C3542BA-1FD2-4ACD-AD53-7FCF872602FC}" dt="2024-09-01T09:40:06.253" v="981" actId="207"/>
          <ac:spMkLst>
            <pc:docMk/>
            <pc:sldMk cId="738014793" sldId="398"/>
            <ac:spMk id="2" creationId="{99174458-3DED-85AD-D122-0D4A282FD13B}"/>
          </ac:spMkLst>
        </pc:spChg>
        <pc:spChg chg="add mod ord">
          <ac:chgData name="弘之 岡本" userId="dbbc262f0484d2ae" providerId="LiveId" clId="{8C3542BA-1FD2-4ACD-AD53-7FCF872602FC}" dt="2024-09-01T09:17:46.056" v="956" actId="14100"/>
          <ac:spMkLst>
            <pc:docMk/>
            <pc:sldMk cId="738014793" sldId="398"/>
            <ac:spMk id="3" creationId="{4F2773A6-57F7-16DC-1B08-A9F1CBDB8FB2}"/>
          </ac:spMkLst>
        </pc:spChg>
        <pc:spChg chg="add mod">
          <ac:chgData name="弘之 岡本" userId="dbbc262f0484d2ae" providerId="LiveId" clId="{8C3542BA-1FD2-4ACD-AD53-7FCF872602FC}" dt="2024-09-01T09:19:05.821" v="979" actId="1076"/>
          <ac:spMkLst>
            <pc:docMk/>
            <pc:sldMk cId="738014793" sldId="398"/>
            <ac:spMk id="6" creationId="{84F9028A-6E41-B62B-3227-D46B599D5C95}"/>
          </ac:spMkLst>
        </pc:spChg>
        <pc:graphicFrameChg chg="add mod modGraphic">
          <ac:chgData name="弘之 岡本" userId="dbbc262f0484d2ae" providerId="LiveId" clId="{8C3542BA-1FD2-4ACD-AD53-7FCF872602FC}" dt="2024-09-01T09:21:13.782" v="980" actId="20577"/>
          <ac:graphicFrameMkLst>
            <pc:docMk/>
            <pc:sldMk cId="738014793" sldId="398"/>
            <ac:graphicFrameMk id="4" creationId="{F03FECD3-7A20-0057-5AD1-CE6FD601E8F1}"/>
          </ac:graphicFrameMkLst>
        </pc:graphicFrameChg>
      </pc:sldChg>
      <pc:sldChg chg="addSp modSp new mod modClrScheme chgLayout">
        <pc:chgData name="弘之 岡本" userId="dbbc262f0484d2ae" providerId="LiveId" clId="{8C3542BA-1FD2-4ACD-AD53-7FCF872602FC}" dt="2024-09-01T09:45:22.965" v="1130" actId="14100"/>
        <pc:sldMkLst>
          <pc:docMk/>
          <pc:sldMk cId="2951697606" sldId="399"/>
        </pc:sldMkLst>
        <pc:spChg chg="mod ord">
          <ac:chgData name="弘之 岡本" userId="dbbc262f0484d2ae" providerId="LiveId" clId="{8C3542BA-1FD2-4ACD-AD53-7FCF872602FC}" dt="2024-09-01T09:41:44.729" v="1021" actId="207"/>
          <ac:spMkLst>
            <pc:docMk/>
            <pc:sldMk cId="2951697606" sldId="399"/>
            <ac:spMk id="2" creationId="{652D07AA-00FE-A669-71E0-E398C1B86A93}"/>
          </ac:spMkLst>
        </pc:spChg>
        <pc:spChg chg="add mod ord">
          <ac:chgData name="弘之 岡本" userId="dbbc262f0484d2ae" providerId="LiveId" clId="{8C3542BA-1FD2-4ACD-AD53-7FCF872602FC}" dt="2024-09-01T09:41:37.937" v="1020" actId="14100"/>
          <ac:spMkLst>
            <pc:docMk/>
            <pc:sldMk cId="2951697606" sldId="399"/>
            <ac:spMk id="3" creationId="{79737B93-FE61-5FF2-B514-8691BF3C4DED}"/>
          </ac:spMkLst>
        </pc:spChg>
        <pc:spChg chg="add mod">
          <ac:chgData name="弘之 岡本" userId="dbbc262f0484d2ae" providerId="LiveId" clId="{8C3542BA-1FD2-4ACD-AD53-7FCF872602FC}" dt="2024-09-01T09:45:22.965" v="1130" actId="14100"/>
          <ac:spMkLst>
            <pc:docMk/>
            <pc:sldMk cId="2951697606" sldId="399"/>
            <ac:spMk id="5" creationId="{30493696-3DE5-1964-B124-0FACC9D4FF83}"/>
          </ac:spMkLst>
        </pc:spChg>
        <pc:graphicFrameChg chg="add mod modGraphic">
          <ac:chgData name="弘之 岡本" userId="dbbc262f0484d2ae" providerId="LiveId" clId="{8C3542BA-1FD2-4ACD-AD53-7FCF872602FC}" dt="2024-09-01T09:42:32.610" v="1036" actId="14734"/>
          <ac:graphicFrameMkLst>
            <pc:docMk/>
            <pc:sldMk cId="2951697606" sldId="399"/>
            <ac:graphicFrameMk id="4" creationId="{EE2BDA51-491B-1B98-03EA-48BBFBC8B67E}"/>
          </ac:graphicFrameMkLst>
        </pc:graphicFrameChg>
      </pc:sldChg>
      <pc:sldChg chg="addSp modSp new mod ord">
        <pc:chgData name="弘之 岡本" userId="dbbc262f0484d2ae" providerId="LiveId" clId="{8C3542BA-1FD2-4ACD-AD53-7FCF872602FC}" dt="2024-09-01T09:50:31.573" v="1349"/>
        <pc:sldMkLst>
          <pc:docMk/>
          <pc:sldMk cId="1843101629" sldId="400"/>
        </pc:sldMkLst>
        <pc:spChg chg="mod">
          <ac:chgData name="弘之 岡本" userId="dbbc262f0484d2ae" providerId="LiveId" clId="{8C3542BA-1FD2-4ACD-AD53-7FCF872602FC}" dt="2024-09-01T09:47:25.166" v="1161" actId="207"/>
          <ac:spMkLst>
            <pc:docMk/>
            <pc:sldMk cId="1843101629" sldId="400"/>
            <ac:spMk id="2" creationId="{AF572E05-BEAE-AF12-446A-2CB735EEEFDF}"/>
          </ac:spMkLst>
        </pc:spChg>
        <pc:spChg chg="add mod">
          <ac:chgData name="弘之 岡本" userId="dbbc262f0484d2ae" providerId="LiveId" clId="{8C3542BA-1FD2-4ACD-AD53-7FCF872602FC}" dt="2024-09-01T09:49:05.558" v="1269" actId="14100"/>
          <ac:spMkLst>
            <pc:docMk/>
            <pc:sldMk cId="1843101629" sldId="400"/>
            <ac:spMk id="5" creationId="{D4A77919-CA51-1CAD-0CDF-4D2DEF89428D}"/>
          </ac:spMkLst>
        </pc:spChg>
        <pc:spChg chg="add mod">
          <ac:chgData name="弘之 岡本" userId="dbbc262f0484d2ae" providerId="LiveId" clId="{8C3542BA-1FD2-4ACD-AD53-7FCF872602FC}" dt="2024-09-01T09:50:07.044" v="1346" actId="20577"/>
          <ac:spMkLst>
            <pc:docMk/>
            <pc:sldMk cId="1843101629" sldId="400"/>
            <ac:spMk id="6" creationId="{5CC0F720-73B7-BC2E-AED7-27EEA4766EF4}"/>
          </ac:spMkLst>
        </pc:spChg>
        <pc:picChg chg="add mod">
          <ac:chgData name="弘之 岡本" userId="dbbc262f0484d2ae" providerId="LiveId" clId="{8C3542BA-1FD2-4ACD-AD53-7FCF872602FC}" dt="2024-09-01T09:49:41.922" v="1277" actId="14100"/>
          <ac:picMkLst>
            <pc:docMk/>
            <pc:sldMk cId="1843101629" sldId="400"/>
            <ac:picMk id="4" creationId="{4B480D03-4807-D6B8-49B9-114AB0F52A9E}"/>
          </ac:picMkLst>
        </pc:picChg>
        <pc:picChg chg="add mod">
          <ac:chgData name="弘之 岡本" userId="dbbc262f0484d2ae" providerId="LiveId" clId="{8C3542BA-1FD2-4ACD-AD53-7FCF872602FC}" dt="2024-09-01T09:49:52.059" v="1280" actId="14100"/>
          <ac:picMkLst>
            <pc:docMk/>
            <pc:sldMk cId="1843101629" sldId="400"/>
            <ac:picMk id="7" creationId="{360B66B8-4443-918C-A277-9B8771B2FD2F}"/>
          </ac:picMkLst>
        </pc:picChg>
      </pc:sldChg>
      <pc:sldChg chg="addSp delSp modSp new mod">
        <pc:chgData name="弘之 岡本" userId="dbbc262f0484d2ae" providerId="LiveId" clId="{8C3542BA-1FD2-4ACD-AD53-7FCF872602FC}" dt="2024-09-01T09:53:13.302" v="1438" actId="6549"/>
        <pc:sldMkLst>
          <pc:docMk/>
          <pc:sldMk cId="1788982555" sldId="401"/>
        </pc:sldMkLst>
        <pc:spChg chg="mod">
          <ac:chgData name="弘之 岡本" userId="dbbc262f0484d2ae" providerId="LiveId" clId="{8C3542BA-1FD2-4ACD-AD53-7FCF872602FC}" dt="2024-09-01T09:53:13.302" v="1438" actId="6549"/>
          <ac:spMkLst>
            <pc:docMk/>
            <pc:sldMk cId="1788982555" sldId="401"/>
            <ac:spMk id="2" creationId="{50B860A9-1351-A909-D01D-2FBB4F1EE6BE}"/>
          </ac:spMkLst>
        </pc:spChg>
        <pc:graphicFrameChg chg="add mod modGraphic">
          <ac:chgData name="弘之 岡本" userId="dbbc262f0484d2ae" providerId="LiveId" clId="{8C3542BA-1FD2-4ACD-AD53-7FCF872602FC}" dt="2024-09-01T09:52:45.009" v="1407" actId="20577"/>
          <ac:graphicFrameMkLst>
            <pc:docMk/>
            <pc:sldMk cId="1788982555" sldId="401"/>
            <ac:graphicFrameMk id="7" creationId="{5E850B33-7B05-97E9-6F56-1D7868130CB6}"/>
          </ac:graphicFrameMkLst>
        </pc:graphicFrameChg>
        <pc:picChg chg="add del mod">
          <ac:chgData name="弘之 岡本" userId="dbbc262f0484d2ae" providerId="LiveId" clId="{8C3542BA-1FD2-4ACD-AD53-7FCF872602FC}" dt="2024-09-01T09:50:21.975" v="1347" actId="478"/>
          <ac:picMkLst>
            <pc:docMk/>
            <pc:sldMk cId="1788982555" sldId="401"/>
            <ac:picMk id="4" creationId="{E1A8A71A-6240-6FB3-8B15-4EBC8B99BCAB}"/>
          </ac:picMkLst>
        </pc:picChg>
        <pc:picChg chg="add mod">
          <ac:chgData name="弘之 岡本" userId="dbbc262f0484d2ae" providerId="LiveId" clId="{8C3542BA-1FD2-4ACD-AD53-7FCF872602FC}" dt="2024-09-01T09:52:30.591" v="1404" actId="1076"/>
          <ac:picMkLst>
            <pc:docMk/>
            <pc:sldMk cId="1788982555" sldId="401"/>
            <ac:picMk id="6" creationId="{05A40EF6-C4EF-89FC-AABC-9E19CA2C960C}"/>
          </ac:picMkLst>
        </pc:picChg>
      </pc:sldChg>
      <pc:sldChg chg="new">
        <pc:chgData name="弘之 岡本" userId="dbbc262f0484d2ae" providerId="LiveId" clId="{8C3542BA-1FD2-4ACD-AD53-7FCF872602FC}" dt="2024-09-01T09:53:22.461" v="1439" actId="680"/>
        <pc:sldMkLst>
          <pc:docMk/>
          <pc:sldMk cId="105496837" sldId="402"/>
        </pc:sldMkLst>
      </pc:sldChg>
    </pc:docChg>
  </pc:docChgLst>
  <pc:docChgLst>
    <pc:chgData name="弘之 岡本" userId="dbbc262f0484d2ae" providerId="LiveId" clId="{417C8D4D-23F0-483C-B15E-EEF81455F08C}"/>
    <pc:docChg chg="delSld modSld">
      <pc:chgData name="弘之 岡本" userId="dbbc262f0484d2ae" providerId="LiveId" clId="{417C8D4D-23F0-483C-B15E-EEF81455F08C}" dt="2024-09-16T10:46:52.708" v="68"/>
      <pc:docMkLst>
        <pc:docMk/>
      </pc:docMkLst>
      <pc:sldChg chg="addSp modSp mod">
        <pc:chgData name="弘之 岡本" userId="dbbc262f0484d2ae" providerId="LiveId" clId="{417C8D4D-23F0-483C-B15E-EEF81455F08C}" dt="2024-09-16T10:46:03.723" v="8" actId="14100"/>
        <pc:sldMkLst>
          <pc:docMk/>
          <pc:sldMk cId="769303122" sldId="427"/>
        </pc:sldMkLst>
        <pc:spChg chg="add mod">
          <ac:chgData name="弘之 岡本" userId="dbbc262f0484d2ae" providerId="LiveId" clId="{417C8D4D-23F0-483C-B15E-EEF81455F08C}" dt="2024-09-16T10:46:03.723" v="8" actId="14100"/>
          <ac:spMkLst>
            <pc:docMk/>
            <pc:sldMk cId="769303122" sldId="427"/>
            <ac:spMk id="6" creationId="{74EA2DBB-8D85-86D4-5DCC-5285B806EAEB}"/>
          </ac:spMkLst>
        </pc:spChg>
      </pc:sldChg>
      <pc:sldChg chg="addSp modSp mod">
        <pc:chgData name="弘之 岡本" userId="dbbc262f0484d2ae" providerId="LiveId" clId="{417C8D4D-23F0-483C-B15E-EEF81455F08C}" dt="2024-09-16T10:46:43.482" v="67" actId="20577"/>
        <pc:sldMkLst>
          <pc:docMk/>
          <pc:sldMk cId="3707764496" sldId="428"/>
        </pc:sldMkLst>
        <pc:spChg chg="add mod">
          <ac:chgData name="弘之 岡本" userId="dbbc262f0484d2ae" providerId="LiveId" clId="{417C8D4D-23F0-483C-B15E-EEF81455F08C}" dt="2024-09-16T10:46:43.482" v="67" actId="20577"/>
          <ac:spMkLst>
            <pc:docMk/>
            <pc:sldMk cId="3707764496" sldId="428"/>
            <ac:spMk id="3" creationId="{223ACAD1-132D-3D72-1402-47A9082C48B7}"/>
          </ac:spMkLst>
        </pc:spChg>
      </pc:sldChg>
      <pc:sldChg chg="addSp modSp">
        <pc:chgData name="弘之 岡本" userId="dbbc262f0484d2ae" providerId="LiveId" clId="{417C8D4D-23F0-483C-B15E-EEF81455F08C}" dt="2024-09-16T10:46:52.708" v="68"/>
        <pc:sldMkLst>
          <pc:docMk/>
          <pc:sldMk cId="4028551248" sldId="429"/>
        </pc:sldMkLst>
        <pc:spChg chg="add mod">
          <ac:chgData name="弘之 岡本" userId="dbbc262f0484d2ae" providerId="LiveId" clId="{417C8D4D-23F0-483C-B15E-EEF81455F08C}" dt="2024-09-16T10:46:52.708" v="68"/>
          <ac:spMkLst>
            <pc:docMk/>
            <pc:sldMk cId="4028551248" sldId="429"/>
            <ac:spMk id="3" creationId="{8B80B751-90F0-9911-65FF-FED6696916E2}"/>
          </ac:spMkLst>
        </pc:spChg>
      </pc:sldChg>
      <pc:sldChg chg="delSp">
        <pc:chgData name="弘之 岡本" userId="dbbc262f0484d2ae" providerId="LiveId" clId="{417C8D4D-23F0-483C-B15E-EEF81455F08C}" dt="2024-09-16T10:44:37.426" v="4" actId="478"/>
        <pc:sldMkLst>
          <pc:docMk/>
          <pc:sldMk cId="4149910325" sldId="431"/>
        </pc:sldMkLst>
        <pc:picChg chg="del">
          <ac:chgData name="弘之 岡本" userId="dbbc262f0484d2ae" providerId="LiveId" clId="{417C8D4D-23F0-483C-B15E-EEF81455F08C}" dt="2024-09-16T10:44:35.228" v="3" actId="478"/>
          <ac:picMkLst>
            <pc:docMk/>
            <pc:sldMk cId="4149910325" sldId="431"/>
            <ac:picMk id="3074" creationId="{7CCE608E-B47D-D03F-1173-908962588949}"/>
          </ac:picMkLst>
        </pc:picChg>
        <pc:picChg chg="del">
          <ac:chgData name="弘之 岡本" userId="dbbc262f0484d2ae" providerId="LiveId" clId="{417C8D4D-23F0-483C-B15E-EEF81455F08C}" dt="2024-09-16T10:44:37.426" v="4" actId="478"/>
          <ac:picMkLst>
            <pc:docMk/>
            <pc:sldMk cId="4149910325" sldId="431"/>
            <ac:picMk id="3076" creationId="{773C3F15-1C2C-CA50-D727-927F68820D12}"/>
          </ac:picMkLst>
        </pc:picChg>
        <pc:picChg chg="del">
          <ac:chgData name="弘之 岡本" userId="dbbc262f0484d2ae" providerId="LiveId" clId="{417C8D4D-23F0-483C-B15E-EEF81455F08C}" dt="2024-09-16T10:44:33.282" v="2" actId="478"/>
          <ac:picMkLst>
            <pc:docMk/>
            <pc:sldMk cId="4149910325" sldId="431"/>
            <ac:picMk id="3078" creationId="{707C5E64-0681-DC2C-B26E-5C5FFC2F7CBB}"/>
          </ac:picMkLst>
        </pc:picChg>
      </pc:sldChg>
      <pc:sldChg chg="del">
        <pc:chgData name="弘之 岡本" userId="dbbc262f0484d2ae" providerId="LiveId" clId="{417C8D4D-23F0-483C-B15E-EEF81455F08C}" dt="2024-09-16T10:44:21.513" v="0" actId="47"/>
        <pc:sldMkLst>
          <pc:docMk/>
          <pc:sldMk cId="1627968595" sldId="432"/>
        </pc:sldMkLst>
      </pc:sldChg>
      <pc:sldChg chg="del">
        <pc:chgData name="弘之 岡本" userId="dbbc262f0484d2ae" providerId="LiveId" clId="{417C8D4D-23F0-483C-B15E-EEF81455F08C}" dt="2024-09-16T10:44:22.680" v="1" actId="47"/>
        <pc:sldMkLst>
          <pc:docMk/>
          <pc:sldMk cId="493140758" sldId="43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982F9-7CF5-4A72-BBD3-08778AC793DC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43F8A-30DC-4CC4-A4E7-5CE1C7809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8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33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3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6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0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0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23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2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4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8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6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8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nhk.or.jp/school/watch/bangumi/?das_id=D0005260216_00000#in=95&amp;out=17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アルゴリズム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Ｎｏ．１４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アルゴリズムって何だろう？</a:t>
            </a: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/>
          <a:lstStyle/>
          <a:p>
            <a:r>
              <a:rPr kumimoji="1" lang="en-US" altLang="ja-JP" dirty="0"/>
              <a:t>No.14</a:t>
            </a:r>
            <a:r>
              <a:rPr kumimoji="1" lang="ja-JP" altLang="en-US" dirty="0"/>
              <a:t>の授業で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88921"/>
              </p:ext>
            </p:extLst>
          </p:nvPr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B7C6D-0512-6498-E417-440A80283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【TRY】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EF6EBF-E8DA-374E-9907-D9FDDE33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3"/>
            <a:ext cx="8161667" cy="2605699"/>
          </a:xfrm>
        </p:spPr>
        <p:txBody>
          <a:bodyPr>
            <a:normAutofit/>
          </a:bodyPr>
          <a:lstStyle/>
          <a:p>
            <a:r>
              <a:rPr lang="ja-JP" altLang="en-US" dirty="0"/>
              <a:t>アルゴロジック</a:t>
            </a:r>
            <a:r>
              <a:rPr lang="en-US" altLang="ja-JP" dirty="0"/>
              <a:t>Ⅱ</a:t>
            </a:r>
            <a:r>
              <a:rPr lang="ja-JP" altLang="en-US" dirty="0"/>
              <a:t>のサイトに行き、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下のやり方を参考にしながら体験しよう。</a:t>
            </a:r>
          </a:p>
          <a:p>
            <a:pPr marL="0" indent="0">
              <a:buNone/>
            </a:pPr>
            <a:r>
              <a:rPr lang="ja-JP" altLang="en-US" dirty="0"/>
              <a:t>　☆ルール：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ロボットが旗をとれるように手順を考える</a:t>
            </a:r>
            <a:endParaRPr lang="en-US" altLang="ja-JP" dirty="0"/>
          </a:p>
          <a:p>
            <a:r>
              <a:rPr lang="ja-JP" altLang="en-US" dirty="0"/>
              <a:t>進んだところまで記録する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E96168E-20B6-8518-4406-50E1F1FB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4217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7049F6-D9EB-48C9-B26D-46096BB81A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332" y="1796560"/>
            <a:ext cx="1296499" cy="1296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0D5AED7-0888-D1B9-9A55-271B245C4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25" y="4460385"/>
            <a:ext cx="8240774" cy="192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43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7639-D276-7717-9B20-77E7283F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5A8C8D-33FA-D10D-9CEE-B02B15F52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6643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①（</a:t>
            </a:r>
            <a:r>
              <a:rPr kumimoji="1" lang="ja-JP" altLang="en-US" dirty="0">
                <a:solidFill>
                  <a:srgbClr val="FF0000"/>
                </a:solidFill>
              </a:rPr>
              <a:t>アルゴリズム</a:t>
            </a:r>
            <a:r>
              <a:rPr kumimoji="1" lang="ja-JP" altLang="en-US" dirty="0"/>
              <a:t>）＝何か目的を達成させるための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↓　　　　　　処理手順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（</a:t>
            </a:r>
            <a:r>
              <a:rPr kumimoji="1" lang="ja-JP" altLang="en-US" dirty="0">
                <a:solidFill>
                  <a:srgbClr val="FF0000"/>
                </a:solidFill>
              </a:rPr>
              <a:t>プログラム</a:t>
            </a:r>
            <a:r>
              <a:rPr kumimoji="1" lang="ja-JP" altLang="en-US" dirty="0"/>
              <a:t>）＝アルゴリズムをコンピュータで処理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できるようにプログラム言語で書いた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C71D7D-5D3A-88DF-6282-47498E607404}"/>
              </a:ext>
            </a:extLst>
          </p:cNvPr>
          <p:cNvSpPr txBox="1"/>
          <p:nvPr/>
        </p:nvSpPr>
        <p:spPr>
          <a:xfrm>
            <a:off x="762000" y="4366422"/>
            <a:ext cx="7620000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0" i="0" dirty="0">
                <a:solidFill>
                  <a:srgbClr val="4B4948"/>
                </a:solidFill>
                <a:effectLst/>
                <a:latin typeface="Lucida Grande"/>
              </a:rPr>
              <a:t>（例）アルゴリズム体操（</a:t>
            </a:r>
            <a:r>
              <a:rPr lang="en-US" altLang="ja-JP" sz="2400" b="0" i="0" dirty="0">
                <a:solidFill>
                  <a:srgbClr val="4B4948"/>
                </a:solidFill>
                <a:effectLst/>
                <a:latin typeface="Lucida Grande"/>
              </a:rPr>
              <a:t>NHK</a:t>
            </a:r>
            <a:r>
              <a:rPr lang="ja-JP" altLang="en-US" sz="2400" b="0" i="0" dirty="0">
                <a:solidFill>
                  <a:srgbClr val="4B4948"/>
                </a:solidFill>
                <a:effectLst/>
                <a:latin typeface="Lucida Grande"/>
              </a:rPr>
              <a:t>ピタゴラスイッチ　</a:t>
            </a:r>
            <a:r>
              <a:rPr lang="en-US" altLang="ja-JP" sz="2400" b="0" i="0" dirty="0">
                <a:solidFill>
                  <a:srgbClr val="4B4948"/>
                </a:solidFill>
                <a:effectLst/>
                <a:latin typeface="Lucida Grande"/>
                <a:hlinkClick r:id="rId2"/>
              </a:rPr>
              <a:t>LINK</a:t>
            </a:r>
            <a:r>
              <a:rPr lang="ja-JP" altLang="en-US" sz="2400" b="0" i="0" dirty="0">
                <a:solidFill>
                  <a:srgbClr val="4B4948"/>
                </a:solidFill>
                <a:effectLst/>
                <a:latin typeface="Lucida Grande"/>
              </a:rPr>
              <a:t>）</a:t>
            </a:r>
            <a:endParaRPr lang="en-US" altLang="ja-JP" sz="2400" dirty="0">
              <a:solidFill>
                <a:srgbClr val="4B4948"/>
              </a:solidFill>
              <a:latin typeface="Lucida Grande"/>
            </a:endParaRPr>
          </a:p>
          <a:p>
            <a:r>
              <a:rPr lang="ja-JP" altLang="en-US" sz="2400" b="0" i="0" dirty="0">
                <a:solidFill>
                  <a:srgbClr val="4B4948"/>
                </a:solidFill>
                <a:effectLst/>
                <a:latin typeface="Lucida Grande"/>
              </a:rPr>
              <a:t>・「アルゴリズム」とは課題を解決する手順や計算方法を表す。アルゴリズム体操では、決まった動きを繰り返し、隣の人とぶつからずに体操できる。（同説明より）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4810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A74FE-562C-5F79-789E-8AF1EBD6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歯磨きをする手順を分解しよう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8E587C-1B37-67C5-E9E5-6D69D3061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67603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①歯ブラシと歯磨き粉を用意する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②歯ブラシを左手に持つ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③歯磨き粉を右手に持ちふたを取る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・・・・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☞</a:t>
            </a:r>
            <a:r>
              <a:rPr lang="en-US" altLang="ja-JP" dirty="0"/>
              <a:t>10</a:t>
            </a:r>
            <a:r>
              <a:rPr lang="ja-JP" altLang="en-US" dirty="0"/>
              <a:t>手順以上に分解する</a:t>
            </a:r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BF8E90F8-E4F4-C323-9F0A-E23595496028}"/>
              </a:ext>
            </a:extLst>
          </p:cNvPr>
          <p:cNvSpPr/>
          <p:nvPr/>
        </p:nvSpPr>
        <p:spPr>
          <a:xfrm>
            <a:off x="3727939" y="4460752"/>
            <a:ext cx="1406769" cy="3516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76E61D-C577-22D5-1534-02A6EDF6BEA2}"/>
              </a:ext>
            </a:extLst>
          </p:cNvPr>
          <p:cNvSpPr txBox="1"/>
          <p:nvPr/>
        </p:nvSpPr>
        <p:spPr>
          <a:xfrm>
            <a:off x="457200" y="4890020"/>
            <a:ext cx="8452339" cy="1569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何に役立つ？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例えば歯磨きをするロボットを作るとき、どのように動かすといいか、手順に分解する→この手順をもとに、コンピュータが理解できるようプログラミング言語でプログラミングする</a:t>
            </a:r>
          </a:p>
        </p:txBody>
      </p:sp>
    </p:spTree>
    <p:extLst>
      <p:ext uri="{BB962C8B-B14F-4D97-AF65-F5344CB8AC3E}">
        <p14:creationId xmlns:p14="http://schemas.microsoft.com/office/powerpoint/2010/main" val="250468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D6F0D-DC7F-53D1-C0E6-9FF9BE3E5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②アルゴリズムの効率性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9170F-AD64-15AC-A295-BA83E8E7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86139"/>
            <a:ext cx="7886700" cy="960194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同じ目標でも複数の手順がある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→短いアルゴリズムを見つければ効率が良い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064EDCC-CF5D-CDAB-2ED8-1F84B4E09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957" y="2163882"/>
            <a:ext cx="4234412" cy="274906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A358570-C0DF-D954-268E-B7C9C7A53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5" y="2163882"/>
            <a:ext cx="4517992" cy="2749063"/>
          </a:xfrm>
          <a:prstGeom prst="rect">
            <a:avLst/>
          </a:prstGeom>
        </p:spPr>
      </p:pic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20497885-5D55-E38A-0E9A-F7308CFEE191}"/>
              </a:ext>
            </a:extLst>
          </p:cNvPr>
          <p:cNvSpPr/>
          <p:nvPr/>
        </p:nvSpPr>
        <p:spPr>
          <a:xfrm>
            <a:off x="7280032" y="1336431"/>
            <a:ext cx="1742004" cy="827451"/>
          </a:xfrm>
          <a:prstGeom prst="wedgeRoundRectCallout">
            <a:avLst>
              <a:gd name="adj1" fmla="val -10828"/>
              <a:gd name="adj2" fmla="val 9650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繰り返しを使えば短くなる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EA2DBB-8D85-86D4-5DCC-5285B806EAEB}"/>
              </a:ext>
            </a:extLst>
          </p:cNvPr>
          <p:cNvSpPr txBox="1"/>
          <p:nvPr/>
        </p:nvSpPr>
        <p:spPr>
          <a:xfrm>
            <a:off x="3295291" y="4912945"/>
            <a:ext cx="5848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図版は</a:t>
            </a:r>
            <a:r>
              <a:rPr lang="en-US" altLang="ja-JP" dirty="0"/>
              <a:t>JEITA</a:t>
            </a:r>
            <a:r>
              <a:rPr lang="ja-JP" altLang="en-US" dirty="0"/>
              <a:t>（</a:t>
            </a:r>
            <a:r>
              <a:rPr lang="en-US" altLang="ja-JP" dirty="0"/>
              <a:t>https://algo.jeita.or.jp/prm/2/index.html</a:t>
            </a:r>
            <a:r>
              <a:rPr lang="ja-JP" altLang="en-US" dirty="0"/>
              <a:t>）より</a:t>
            </a:r>
          </a:p>
        </p:txBody>
      </p:sp>
    </p:spTree>
    <p:extLst>
      <p:ext uri="{BB962C8B-B14F-4D97-AF65-F5344CB8AC3E}">
        <p14:creationId xmlns:p14="http://schemas.microsoft.com/office/powerpoint/2010/main" val="76930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39D3B-5B0E-32AD-F550-C4243623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767232-35D9-4695-D0FB-73F4DE69F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8589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②１本のニンジンを２０枚の半月切りにする場合の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手順を考えよう。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9C0F741-A9F9-525B-9C74-CC711132E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09990"/>
              </p:ext>
            </p:extLst>
          </p:nvPr>
        </p:nvGraphicFramePr>
        <p:xfrm>
          <a:off x="628650" y="2819521"/>
          <a:ext cx="7718182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012">
                  <a:extLst>
                    <a:ext uri="{9D8B030D-6E8A-4147-A177-3AD203B41FA5}">
                      <a16:colId xmlns:a16="http://schemas.microsoft.com/office/drawing/2014/main" val="2731974078"/>
                    </a:ext>
                  </a:extLst>
                </a:gridCol>
                <a:gridCol w="1559170">
                  <a:extLst>
                    <a:ext uri="{9D8B030D-6E8A-4147-A177-3AD203B41FA5}">
                      <a16:colId xmlns:a16="http://schemas.microsoft.com/office/drawing/2014/main" val="2393816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手順（アルゴリズム）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包丁を入れる回数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65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手順１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①輪切りに１０等分する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②１０等分したものをそれぞれ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　　２等分していく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66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手順２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①最初に縦に２等分する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②２等分したものを並べ、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　１度に１０等分する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09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91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B1D8D-ED68-C802-8857-6ED984485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③アルゴリズムの基本構造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F80736B-CF0F-09DA-FB49-12A1821CB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57989"/>
              </p:ext>
            </p:extLst>
          </p:nvPr>
        </p:nvGraphicFramePr>
        <p:xfrm>
          <a:off x="628650" y="2096586"/>
          <a:ext cx="7554058" cy="4170571"/>
        </p:xfrm>
        <a:graphic>
          <a:graphicData uri="http://schemas.openxmlformats.org/drawingml/2006/table">
            <a:tbl>
              <a:tblPr firstRow="1" firstCol="1" bandRow="1"/>
              <a:tblGrid>
                <a:gridCol w="2517761">
                  <a:extLst>
                    <a:ext uri="{9D8B030D-6E8A-4147-A177-3AD203B41FA5}">
                      <a16:colId xmlns:a16="http://schemas.microsoft.com/office/drawing/2014/main" val="2045357503"/>
                    </a:ext>
                  </a:extLst>
                </a:gridCol>
                <a:gridCol w="2517761">
                  <a:extLst>
                    <a:ext uri="{9D8B030D-6E8A-4147-A177-3AD203B41FA5}">
                      <a16:colId xmlns:a16="http://schemas.microsoft.com/office/drawing/2014/main" val="3780622929"/>
                    </a:ext>
                  </a:extLst>
                </a:gridCol>
                <a:gridCol w="2518536">
                  <a:extLst>
                    <a:ext uri="{9D8B030D-6E8A-4147-A177-3AD203B41FA5}">
                      <a16:colId xmlns:a16="http://schemas.microsoft.com/office/drawing/2014/main" val="1107500021"/>
                    </a:ext>
                  </a:extLst>
                </a:gridCol>
              </a:tblGrid>
              <a:tr h="1244491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3200" kern="100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順次構造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＝順番に処理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3200" kern="100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分岐構造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＝</a:t>
                      </a:r>
                      <a:r>
                        <a:rPr lang="ja-JP" altLang="en-US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条件で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処理が</a:t>
                      </a:r>
                      <a:r>
                        <a:rPr lang="ja-JP" altLang="en-US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endParaRPr lang="en-US" altLang="ja-JP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分かれる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3200" kern="100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反復構造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＝条件が成り立</a:t>
                      </a:r>
                      <a:r>
                        <a:rPr lang="ja-JP" altLang="en-US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2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つ間繰り返す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41517"/>
                  </a:ext>
                </a:extLst>
              </a:tr>
              <a:tr h="985353">
                <a:tc>
                  <a:txBody>
                    <a:bodyPr/>
                    <a:lstStyle/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884440"/>
                  </a:ext>
                </a:extLst>
              </a:tr>
            </a:tbl>
          </a:graphicData>
        </a:graphic>
      </p:graphicFrame>
      <p:pic>
        <p:nvPicPr>
          <p:cNvPr id="1027" name="図 1">
            <a:extLst>
              <a:ext uri="{FF2B5EF4-FFF2-40B4-BE49-F238E27FC236}">
                <a16:creationId xmlns:a16="http://schemas.microsoft.com/office/drawing/2014/main" id="{D33BB99B-9687-D900-D7BD-B4B1F5A75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42" y="3428997"/>
            <a:ext cx="2403337" cy="256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図 2">
            <a:extLst>
              <a:ext uri="{FF2B5EF4-FFF2-40B4-BE49-F238E27FC236}">
                <a16:creationId xmlns:a16="http://schemas.microsoft.com/office/drawing/2014/main" id="{92BF8ECC-6B46-5623-8AF0-710EBC9C8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235" y="3428999"/>
            <a:ext cx="2417613" cy="256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図 3">
            <a:extLst>
              <a:ext uri="{FF2B5EF4-FFF2-40B4-BE49-F238E27FC236}">
                <a16:creationId xmlns:a16="http://schemas.microsoft.com/office/drawing/2014/main" id="{B028E2A6-3F25-BB4B-81B5-1269C2138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192" y="3428998"/>
            <a:ext cx="2217387" cy="242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3ACAD1-132D-3D72-1402-47A9082C48B7}"/>
              </a:ext>
            </a:extLst>
          </p:cNvPr>
          <p:cNvSpPr txBox="1"/>
          <p:nvPr/>
        </p:nvSpPr>
        <p:spPr>
          <a:xfrm>
            <a:off x="5331125" y="6418053"/>
            <a:ext cx="36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日本文教出版情報</a:t>
            </a:r>
            <a:r>
              <a:rPr kumimoji="1" lang="en-US" altLang="ja-JP" dirty="0"/>
              <a:t>Ⅰ</a:t>
            </a:r>
            <a:r>
              <a:rPr kumimoji="1" lang="ja-JP" altLang="en-US" dirty="0"/>
              <a:t>教科書より</a:t>
            </a:r>
          </a:p>
        </p:txBody>
      </p:sp>
    </p:spTree>
    <p:extLst>
      <p:ext uri="{BB962C8B-B14F-4D97-AF65-F5344CB8AC3E}">
        <p14:creationId xmlns:p14="http://schemas.microsoft.com/office/powerpoint/2010/main" val="370776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83AE32-E0FD-2F2F-55D0-3E848DB2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DC1DF4-24DC-BE21-AD88-9254245E5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3480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③次の手順を　順次構造・分岐構造・反復構造に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分類しよう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F2E3335-80F8-5292-62F4-D68041974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994670"/>
              </p:ext>
            </p:extLst>
          </p:nvPr>
        </p:nvGraphicFramePr>
        <p:xfrm>
          <a:off x="489670" y="3100874"/>
          <a:ext cx="8164659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6717323">
                  <a:extLst>
                    <a:ext uri="{9D8B030D-6E8A-4147-A177-3AD203B41FA5}">
                      <a16:colId xmlns:a16="http://schemas.microsoft.com/office/drawing/2014/main" val="1827469365"/>
                    </a:ext>
                  </a:extLst>
                </a:gridCol>
                <a:gridCol w="1447336">
                  <a:extLst>
                    <a:ext uri="{9D8B030D-6E8A-4147-A177-3AD203B41FA5}">
                      <a16:colId xmlns:a16="http://schemas.microsoft.com/office/drawing/2014/main" val="3564956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手順（アルゴリズム）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構造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119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Ａ．入力した数字に対して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で割りきれれば「偶数」割り切れなければ「奇数」と表示する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197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Ｂ．１から順番に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ずつ加えながら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1,2,3,4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・・・と表示させ</a:t>
                      </a:r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る</a:t>
                      </a:r>
                      <a:r>
                        <a:rPr lang="en-US" sz="24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1722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Ｃ．学校から駅までの行き方の写真を順番に従って表示する</a:t>
                      </a:r>
                      <a:r>
                        <a:rPr lang="en-US" sz="24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0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01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0A71E-856A-386B-C86C-7AC1D9D42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➃アルゴリズムの表現方法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1C07489-7C92-9918-8B0D-4B766DC6D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292926"/>
              </p:ext>
            </p:extLst>
          </p:nvPr>
        </p:nvGraphicFramePr>
        <p:xfrm>
          <a:off x="541068" y="2055814"/>
          <a:ext cx="8216070" cy="4436426"/>
        </p:xfrm>
        <a:graphic>
          <a:graphicData uri="http://schemas.openxmlformats.org/drawingml/2006/table">
            <a:tbl>
              <a:tblPr firstRow="1" firstCol="1" bandRow="1"/>
              <a:tblGrid>
                <a:gridCol w="2738409">
                  <a:extLst>
                    <a:ext uri="{9D8B030D-6E8A-4147-A177-3AD203B41FA5}">
                      <a16:colId xmlns:a16="http://schemas.microsoft.com/office/drawing/2014/main" val="3779691366"/>
                    </a:ext>
                  </a:extLst>
                </a:gridCol>
                <a:gridCol w="2738409">
                  <a:extLst>
                    <a:ext uri="{9D8B030D-6E8A-4147-A177-3AD203B41FA5}">
                      <a16:colId xmlns:a16="http://schemas.microsoft.com/office/drawing/2014/main" val="1009031883"/>
                    </a:ext>
                  </a:extLst>
                </a:gridCol>
                <a:gridCol w="2739252">
                  <a:extLst>
                    <a:ext uri="{9D8B030D-6E8A-4147-A177-3AD203B41FA5}">
                      <a16:colId xmlns:a16="http://schemas.microsoft.com/office/drawing/2014/main" val="3049396741"/>
                    </a:ext>
                  </a:extLst>
                </a:gridCol>
              </a:tblGrid>
              <a:tr h="1144586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2400" kern="100" dirty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フローチャート</a:t>
                      </a:r>
                      <a:r>
                        <a:rPr lang="en-US" altLang="ja-JP" sz="2400" kern="100" dirty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＝処理の流れを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図形で表す　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アクティビティ図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266700" indent="-133350"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＝処理の流れや状態の変化を図示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状態遷移図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266700" indent="-266700"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＝操作により状態が推移する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904295"/>
                  </a:ext>
                </a:extLst>
              </a:tr>
              <a:tr h="1737994">
                <a:tc>
                  <a:txBody>
                    <a:bodyPr/>
                    <a:lstStyle/>
                    <a:p>
                      <a:pPr algn="just"/>
                      <a:endParaRPr lang="en-US" sz="2400" kern="10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図書館の本の貸し出し手順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ストップウォッチの仕様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689296"/>
                  </a:ext>
                </a:extLst>
              </a:tr>
            </a:tbl>
          </a:graphicData>
        </a:graphic>
      </p:graphicFrame>
      <p:pic>
        <p:nvPicPr>
          <p:cNvPr id="2054" name="図 4">
            <a:extLst>
              <a:ext uri="{FF2B5EF4-FFF2-40B4-BE49-F238E27FC236}">
                <a16:creationId xmlns:a16="http://schemas.microsoft.com/office/drawing/2014/main" id="{EC75F6D1-C0B0-34A7-B759-8ECC00E41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" y="3246120"/>
            <a:ext cx="1749669" cy="314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図 5">
            <a:extLst>
              <a:ext uri="{FF2B5EF4-FFF2-40B4-BE49-F238E27FC236}">
                <a16:creationId xmlns:a16="http://schemas.microsoft.com/office/drawing/2014/main" id="{EC88E459-2F63-F555-A190-5CCF44248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000" y="4046172"/>
            <a:ext cx="2342861" cy="226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図 7">
            <a:extLst>
              <a:ext uri="{FF2B5EF4-FFF2-40B4-BE49-F238E27FC236}">
                <a16:creationId xmlns:a16="http://schemas.microsoft.com/office/drawing/2014/main" id="{1CB78B82-4BDC-8255-06F5-6330BA475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042" y="4046172"/>
            <a:ext cx="2528694" cy="21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80B751-90F0-9911-65FF-FED6696916E2}"/>
              </a:ext>
            </a:extLst>
          </p:cNvPr>
          <p:cNvSpPr txBox="1"/>
          <p:nvPr/>
        </p:nvSpPr>
        <p:spPr>
          <a:xfrm>
            <a:off x="5331125" y="6418053"/>
            <a:ext cx="36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日本文教出版情報</a:t>
            </a:r>
            <a:r>
              <a:rPr kumimoji="1" lang="en-US" altLang="ja-JP" dirty="0"/>
              <a:t>Ⅰ</a:t>
            </a:r>
            <a:r>
              <a:rPr kumimoji="1" lang="ja-JP" altLang="en-US" dirty="0"/>
              <a:t>教科書より</a:t>
            </a:r>
          </a:p>
        </p:txBody>
      </p:sp>
    </p:spTree>
    <p:extLst>
      <p:ext uri="{BB962C8B-B14F-4D97-AF65-F5344CB8AC3E}">
        <p14:creationId xmlns:p14="http://schemas.microsoft.com/office/powerpoint/2010/main" val="40285512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759</TotalTime>
  <Words>586</Words>
  <Application>Microsoft Office PowerPoint</Application>
  <PresentationFormat>画面に合わせる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BIZ UDPゴシック</vt:lpstr>
      <vt:lpstr>Lucida Grande</vt:lpstr>
      <vt:lpstr>ＭＳ ゴシック</vt:lpstr>
      <vt:lpstr>游ゴシック</vt:lpstr>
      <vt:lpstr>Arial</vt:lpstr>
      <vt:lpstr>Calibri</vt:lpstr>
      <vt:lpstr>Calibri Light</vt:lpstr>
      <vt:lpstr>Century</vt:lpstr>
      <vt:lpstr>1_Office テーマ</vt:lpstr>
      <vt:lpstr>アルゴリズム</vt:lpstr>
      <vt:lpstr>【TRY】</vt:lpstr>
      <vt:lpstr>【知識の整理】</vt:lpstr>
      <vt:lpstr>【確認課題】 　歯磨きをする手順を分解しよう</vt:lpstr>
      <vt:lpstr>【知識の整理】 　②アルゴリズムの効率性</vt:lpstr>
      <vt:lpstr>【確認課題】</vt:lpstr>
      <vt:lpstr>【知識の整理】 　③アルゴリズムの基本構造</vt:lpstr>
      <vt:lpstr>【確認課題】</vt:lpstr>
      <vt:lpstr>【知識の整理】 　➃アルゴリズムの表現方法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12</cp:revision>
  <dcterms:created xsi:type="dcterms:W3CDTF">2024-08-28T22:33:01Z</dcterms:created>
  <dcterms:modified xsi:type="dcterms:W3CDTF">2024-09-16T10:46:57Z</dcterms:modified>
</cp:coreProperties>
</file>