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sldIdLst>
    <p:sldId id="282" r:id="rId2"/>
    <p:sldId id="387" r:id="rId3"/>
    <p:sldId id="413" r:id="rId4"/>
    <p:sldId id="394" r:id="rId5"/>
    <p:sldId id="398" r:id="rId6"/>
    <p:sldId id="414" r:id="rId7"/>
    <p:sldId id="397" r:id="rId8"/>
    <p:sldId id="399" r:id="rId9"/>
    <p:sldId id="415" r:id="rId10"/>
    <p:sldId id="401" r:id="rId11"/>
    <p:sldId id="402" r:id="rId12"/>
    <p:sldId id="403" r:id="rId13"/>
    <p:sldId id="404" r:id="rId14"/>
    <p:sldId id="422" r:id="rId15"/>
    <p:sldId id="405" r:id="rId16"/>
    <p:sldId id="424" r:id="rId17"/>
    <p:sldId id="425" r:id="rId18"/>
    <p:sldId id="426" r:id="rId19"/>
    <p:sldId id="406" r:id="rId20"/>
    <p:sldId id="418" r:id="rId21"/>
    <p:sldId id="416" r:id="rId22"/>
    <p:sldId id="417" r:id="rId23"/>
    <p:sldId id="408" r:id="rId24"/>
    <p:sldId id="410" r:id="rId25"/>
    <p:sldId id="412" r:id="rId26"/>
    <p:sldId id="423" r:id="rId27"/>
    <p:sldId id="391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8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3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弘之 岡本" userId="dbbc262f0484d2ae" providerId="LiveId" clId="{8C3542BA-1FD2-4ACD-AD53-7FCF872602FC}"/>
    <pc:docChg chg="undo custSel addSld delSld modSld sldOrd">
      <pc:chgData name="弘之 岡本" userId="dbbc262f0484d2ae" providerId="LiveId" clId="{8C3542BA-1FD2-4ACD-AD53-7FCF872602FC}" dt="2024-09-01T09:53:22.461" v="1439" actId="680"/>
      <pc:docMkLst>
        <pc:docMk/>
      </pc:docMkLst>
      <pc:sldChg chg="addSp modSp mod">
        <pc:chgData name="弘之 岡本" userId="dbbc262f0484d2ae" providerId="LiveId" clId="{8C3542BA-1FD2-4ACD-AD53-7FCF872602FC}" dt="2024-09-01T08:55:58.558" v="321" actId="20577"/>
        <pc:sldMkLst>
          <pc:docMk/>
          <pc:sldMk cId="2715430031" sldId="387"/>
        </pc:sldMkLst>
        <pc:spChg chg="mod">
          <ac:chgData name="弘之 岡本" userId="dbbc262f0484d2ae" providerId="LiveId" clId="{8C3542BA-1FD2-4ACD-AD53-7FCF872602FC}" dt="2024-09-01T08:52:02.804" v="18" actId="6549"/>
          <ac:spMkLst>
            <pc:docMk/>
            <pc:sldMk cId="2715430031" sldId="387"/>
            <ac:spMk id="2" creationId="{1A5B7C6D-0512-6498-E417-440A80283E1B}"/>
          </ac:spMkLst>
        </pc:spChg>
        <pc:spChg chg="mod">
          <ac:chgData name="弘之 岡本" userId="dbbc262f0484d2ae" providerId="LiveId" clId="{8C3542BA-1FD2-4ACD-AD53-7FCF872602FC}" dt="2024-09-01T08:53:25.065" v="179" actId="14100"/>
          <ac:spMkLst>
            <pc:docMk/>
            <pc:sldMk cId="2715430031" sldId="387"/>
            <ac:spMk id="4" creationId="{83EF6EBF-E8DA-374E-9907-D9FDDE33A2F7}"/>
          </ac:spMkLst>
        </pc:spChg>
        <pc:graphicFrameChg chg="add mod modGraphic">
          <ac:chgData name="弘之 岡本" userId="dbbc262f0484d2ae" providerId="LiveId" clId="{8C3542BA-1FD2-4ACD-AD53-7FCF872602FC}" dt="2024-09-01T08:55:58.558" v="321" actId="20577"/>
          <ac:graphicFrameMkLst>
            <pc:docMk/>
            <pc:sldMk cId="2715430031" sldId="387"/>
            <ac:graphicFrameMk id="3" creationId="{D972FD3C-A345-C8FF-D720-6BACDE5C9335}"/>
          </ac:graphicFrameMkLst>
        </pc:graphicFrameChg>
      </pc:sldChg>
      <pc:sldChg chg="addSp modSp mod">
        <pc:chgData name="弘之 岡本" userId="dbbc262f0484d2ae" providerId="LiveId" clId="{8C3542BA-1FD2-4ACD-AD53-7FCF872602FC}" dt="2024-09-01T09:07:12.734" v="477" actId="14100"/>
        <pc:sldMkLst>
          <pc:docMk/>
          <pc:sldMk cId="3168404969" sldId="393"/>
        </pc:sldMkLst>
        <pc:spChg chg="mod">
          <ac:chgData name="弘之 岡本" userId="dbbc262f0484d2ae" providerId="LiveId" clId="{8C3542BA-1FD2-4ACD-AD53-7FCF872602FC}" dt="2024-09-01T09:05:12.313" v="459" actId="14100"/>
          <ac:spMkLst>
            <pc:docMk/>
            <pc:sldMk cId="3168404969" sldId="393"/>
            <ac:spMk id="3" creationId="{CEFA4C3A-5AC9-EFF0-DCBA-91490CF0D7E3}"/>
          </ac:spMkLst>
        </pc:spChg>
        <pc:spChg chg="mod">
          <ac:chgData name="弘之 岡本" userId="dbbc262f0484d2ae" providerId="LiveId" clId="{8C3542BA-1FD2-4ACD-AD53-7FCF872602FC}" dt="2024-09-01T09:05:47.517" v="465" actId="1076"/>
          <ac:spMkLst>
            <pc:docMk/>
            <pc:sldMk cId="3168404969" sldId="393"/>
            <ac:spMk id="4" creationId="{B5031CF1-A5AE-88CA-9A86-56C99436F7BB}"/>
          </ac:spMkLst>
        </pc:spChg>
        <pc:spChg chg="mod">
          <ac:chgData name="弘之 岡本" userId="dbbc262f0484d2ae" providerId="LiveId" clId="{8C3542BA-1FD2-4ACD-AD53-7FCF872602FC}" dt="2024-09-01T09:05:21.389" v="461" actId="14100"/>
          <ac:spMkLst>
            <pc:docMk/>
            <pc:sldMk cId="3168404969" sldId="393"/>
            <ac:spMk id="7" creationId="{2B85448F-41FF-3F67-5662-4032856167E2}"/>
          </ac:spMkLst>
        </pc:spChg>
        <pc:spChg chg="mod">
          <ac:chgData name="弘之 岡本" userId="dbbc262f0484d2ae" providerId="LiveId" clId="{8C3542BA-1FD2-4ACD-AD53-7FCF872602FC}" dt="2024-09-01T09:05:32.543" v="463" actId="1076"/>
          <ac:spMkLst>
            <pc:docMk/>
            <pc:sldMk cId="3168404969" sldId="393"/>
            <ac:spMk id="8" creationId="{3FD2A292-A15E-7907-AE95-3E48ED8EE3E7}"/>
          </ac:spMkLst>
        </pc:spChg>
        <pc:spChg chg="mod">
          <ac:chgData name="弘之 岡本" userId="dbbc262f0484d2ae" providerId="LiveId" clId="{8C3542BA-1FD2-4ACD-AD53-7FCF872602FC}" dt="2024-09-01T09:05:02.537" v="457" actId="14100"/>
          <ac:spMkLst>
            <pc:docMk/>
            <pc:sldMk cId="3168404969" sldId="393"/>
            <ac:spMk id="12" creationId="{F5DB4F6D-6DC3-2D82-4E68-384DBA48CA8A}"/>
          </ac:spMkLst>
        </pc:spChg>
        <pc:spChg chg="mod">
          <ac:chgData name="弘之 岡本" userId="dbbc262f0484d2ae" providerId="LiveId" clId="{8C3542BA-1FD2-4ACD-AD53-7FCF872602FC}" dt="2024-09-01T09:05:37.955" v="464" actId="1076"/>
          <ac:spMkLst>
            <pc:docMk/>
            <pc:sldMk cId="3168404969" sldId="393"/>
            <ac:spMk id="14" creationId="{7C851B12-D002-9615-15AB-5F1462BE1C95}"/>
          </ac:spMkLst>
        </pc:spChg>
        <pc:picChg chg="add mod">
          <ac:chgData name="弘之 岡本" userId="dbbc262f0484d2ae" providerId="LiveId" clId="{8C3542BA-1FD2-4ACD-AD53-7FCF872602FC}" dt="2024-09-01T09:07:12.734" v="477" actId="14100"/>
          <ac:picMkLst>
            <pc:docMk/>
            <pc:sldMk cId="3168404969" sldId="393"/>
            <ac:picMk id="17" creationId="{60E10CEA-C106-B542-1723-0F21FA663246}"/>
          </ac:picMkLst>
        </pc:picChg>
        <pc:picChg chg="mod">
          <ac:chgData name="弘之 岡本" userId="dbbc262f0484d2ae" providerId="LiveId" clId="{8C3542BA-1FD2-4ACD-AD53-7FCF872602FC}" dt="2024-09-01T09:04:46.902" v="455" actId="14100"/>
          <ac:picMkLst>
            <pc:docMk/>
            <pc:sldMk cId="3168404969" sldId="393"/>
            <ac:picMk id="1026" creationId="{4006CA22-F79F-CCA7-1256-2DD5B75E3991}"/>
          </ac:picMkLst>
        </pc:picChg>
        <pc:cxnChg chg="mod">
          <ac:chgData name="弘之 岡本" userId="dbbc262f0484d2ae" providerId="LiveId" clId="{8C3542BA-1FD2-4ACD-AD53-7FCF872602FC}" dt="2024-09-01T09:05:58.632" v="467" actId="14100"/>
          <ac:cxnSpMkLst>
            <pc:docMk/>
            <pc:sldMk cId="3168404969" sldId="393"/>
            <ac:cxnSpMk id="6" creationId="{B838AE23-4CB6-C8E8-C57A-5B2AAC414509}"/>
          </ac:cxnSpMkLst>
        </pc:cxnChg>
        <pc:cxnChg chg="mod">
          <ac:chgData name="弘之 岡本" userId="dbbc262f0484d2ae" providerId="LiveId" clId="{8C3542BA-1FD2-4ACD-AD53-7FCF872602FC}" dt="2024-09-01T09:06:05.738" v="469" actId="14100"/>
          <ac:cxnSpMkLst>
            <pc:docMk/>
            <pc:sldMk cId="3168404969" sldId="393"/>
            <ac:cxnSpMk id="9" creationId="{10268E83-C482-6239-13F1-8DE084EB351D}"/>
          </ac:cxnSpMkLst>
        </pc:cxnChg>
        <pc:cxnChg chg="mod">
          <ac:chgData name="弘之 岡本" userId="dbbc262f0484d2ae" providerId="LiveId" clId="{8C3542BA-1FD2-4ACD-AD53-7FCF872602FC}" dt="2024-09-01T09:06:16.637" v="472" actId="14100"/>
          <ac:cxnSpMkLst>
            <pc:docMk/>
            <pc:sldMk cId="3168404969" sldId="393"/>
            <ac:cxnSpMk id="13" creationId="{34B7644C-0C75-1C82-3C17-6AA778E81138}"/>
          </ac:cxnSpMkLst>
        </pc:cxnChg>
      </pc:sldChg>
      <pc:sldChg chg="addSp delSp modSp new mod chgLayout">
        <pc:chgData name="弘之 岡本" userId="dbbc262f0484d2ae" providerId="LiveId" clId="{8C3542BA-1FD2-4ACD-AD53-7FCF872602FC}" dt="2024-09-01T09:03:45.277" v="445" actId="1076"/>
        <pc:sldMkLst>
          <pc:docMk/>
          <pc:sldMk cId="505943442" sldId="394"/>
        </pc:sldMkLst>
        <pc:spChg chg="del">
          <ac:chgData name="弘之 岡本" userId="dbbc262f0484d2ae" providerId="LiveId" clId="{8C3542BA-1FD2-4ACD-AD53-7FCF872602FC}" dt="2024-09-01T08:57:25.220" v="331" actId="478"/>
          <ac:spMkLst>
            <pc:docMk/>
            <pc:sldMk cId="505943442" sldId="394"/>
            <ac:spMk id="2" creationId="{45142D13-BA87-5A06-23E1-B35CCFF81D0C}"/>
          </ac:spMkLst>
        </pc:spChg>
        <pc:spChg chg="add mod ord">
          <ac:chgData name="弘之 岡本" userId="dbbc262f0484d2ae" providerId="LiveId" clId="{8C3542BA-1FD2-4ACD-AD53-7FCF872602FC}" dt="2024-09-01T09:01:03.410" v="391" actId="207"/>
          <ac:spMkLst>
            <pc:docMk/>
            <pc:sldMk cId="505943442" sldId="394"/>
            <ac:spMk id="4" creationId="{DF4A5AC0-5C82-8A21-7CCB-C628DDF6A7A8}"/>
          </ac:spMkLst>
        </pc:spChg>
        <pc:spChg chg="add mod">
          <ac:chgData name="弘之 岡本" userId="dbbc262f0484d2ae" providerId="LiveId" clId="{8C3542BA-1FD2-4ACD-AD53-7FCF872602FC}" dt="2024-09-01T09:03:45.277" v="445" actId="1076"/>
          <ac:spMkLst>
            <pc:docMk/>
            <pc:sldMk cId="505943442" sldId="394"/>
            <ac:spMk id="6" creationId="{952FE585-7DC5-7747-2532-104292C81416}"/>
          </ac:spMkLst>
        </pc:spChg>
        <pc:graphicFrameChg chg="add mod modGraphic">
          <ac:chgData name="弘之 岡本" userId="dbbc262f0484d2ae" providerId="LiveId" clId="{8C3542BA-1FD2-4ACD-AD53-7FCF872602FC}" dt="2024-09-01T09:02:23.181" v="432" actId="207"/>
          <ac:graphicFrameMkLst>
            <pc:docMk/>
            <pc:sldMk cId="505943442" sldId="394"/>
            <ac:graphicFrameMk id="3" creationId="{0AA209BD-6199-2DEE-915E-0FD381421B92}"/>
          </ac:graphicFrameMkLst>
        </pc:graphicFrameChg>
        <pc:picChg chg="add del mod">
          <ac:chgData name="弘之 岡本" userId="dbbc262f0484d2ae" providerId="LiveId" clId="{8C3542BA-1FD2-4ACD-AD53-7FCF872602FC}" dt="2024-09-01T09:00:17.171" v="359" actId="478"/>
          <ac:picMkLst>
            <pc:docMk/>
            <pc:sldMk cId="505943442" sldId="394"/>
            <ac:picMk id="2049" creationId="{5B600C1B-9AE5-3EC2-2FAE-F8807F4C761F}"/>
          </ac:picMkLst>
        </pc:picChg>
      </pc:sldChg>
      <pc:sldChg chg="addSp modSp new mod">
        <pc:chgData name="弘之 岡本" userId="dbbc262f0484d2ae" providerId="LiveId" clId="{8C3542BA-1FD2-4ACD-AD53-7FCF872602FC}" dt="2024-09-01T09:13:30.001" v="746" actId="20577"/>
        <pc:sldMkLst>
          <pc:docMk/>
          <pc:sldMk cId="2204389762" sldId="395"/>
        </pc:sldMkLst>
        <pc:spChg chg="mod">
          <ac:chgData name="弘之 岡本" userId="dbbc262f0484d2ae" providerId="LiveId" clId="{8C3542BA-1FD2-4ACD-AD53-7FCF872602FC}" dt="2024-09-01T09:08:15.863" v="521" actId="207"/>
          <ac:spMkLst>
            <pc:docMk/>
            <pc:sldMk cId="2204389762" sldId="395"/>
            <ac:spMk id="2" creationId="{FA4C0D2A-08A5-F3AE-9BF0-9FD2357CF5C6}"/>
          </ac:spMkLst>
        </pc:spChg>
        <pc:spChg chg="add mod">
          <ac:chgData name="弘之 岡本" userId="dbbc262f0484d2ae" providerId="LiveId" clId="{8C3542BA-1FD2-4ACD-AD53-7FCF872602FC}" dt="2024-09-01T09:11:24.735" v="591" actId="1076"/>
          <ac:spMkLst>
            <pc:docMk/>
            <pc:sldMk cId="2204389762" sldId="395"/>
            <ac:spMk id="3" creationId="{BBD4978D-7CDE-69CD-348B-1E1A264CD577}"/>
          </ac:spMkLst>
        </pc:spChg>
        <pc:spChg chg="add mod">
          <ac:chgData name="弘之 岡本" userId="dbbc262f0484d2ae" providerId="LiveId" clId="{8C3542BA-1FD2-4ACD-AD53-7FCF872602FC}" dt="2024-09-01T09:10:48.545" v="568" actId="1076"/>
          <ac:spMkLst>
            <pc:docMk/>
            <pc:sldMk cId="2204389762" sldId="395"/>
            <ac:spMk id="4" creationId="{DB15A605-77DD-5ECF-11C2-0C4B2BDD34E7}"/>
          </ac:spMkLst>
        </pc:spChg>
        <pc:spChg chg="add mod">
          <ac:chgData name="弘之 岡本" userId="dbbc262f0484d2ae" providerId="LiveId" clId="{8C3542BA-1FD2-4ACD-AD53-7FCF872602FC}" dt="2024-09-01T09:10:22.118" v="548" actId="20577"/>
          <ac:spMkLst>
            <pc:docMk/>
            <pc:sldMk cId="2204389762" sldId="395"/>
            <ac:spMk id="5" creationId="{62706CF9-2A76-7559-2D9A-C479BFFBF16F}"/>
          </ac:spMkLst>
        </pc:spChg>
        <pc:spChg chg="add mod">
          <ac:chgData name="弘之 岡本" userId="dbbc262f0484d2ae" providerId="LiveId" clId="{8C3542BA-1FD2-4ACD-AD53-7FCF872602FC}" dt="2024-09-01T09:12:27.584" v="644" actId="20577"/>
          <ac:spMkLst>
            <pc:docMk/>
            <pc:sldMk cId="2204389762" sldId="395"/>
            <ac:spMk id="10" creationId="{F8EA6AEB-5829-48AA-A54A-A03ACCE9108F}"/>
          </ac:spMkLst>
        </pc:spChg>
        <pc:spChg chg="add mod">
          <ac:chgData name="弘之 岡本" userId="dbbc262f0484d2ae" providerId="LiveId" clId="{8C3542BA-1FD2-4ACD-AD53-7FCF872602FC}" dt="2024-09-01T09:13:05.263" v="692" actId="14100"/>
          <ac:spMkLst>
            <pc:docMk/>
            <pc:sldMk cId="2204389762" sldId="395"/>
            <ac:spMk id="12" creationId="{E4F23164-3030-68B8-36CA-DB652125A4F4}"/>
          </ac:spMkLst>
        </pc:spChg>
        <pc:spChg chg="add mod">
          <ac:chgData name="弘之 岡本" userId="dbbc262f0484d2ae" providerId="LiveId" clId="{8C3542BA-1FD2-4ACD-AD53-7FCF872602FC}" dt="2024-09-01T09:13:30.001" v="746" actId="20577"/>
          <ac:spMkLst>
            <pc:docMk/>
            <pc:sldMk cId="2204389762" sldId="395"/>
            <ac:spMk id="13" creationId="{30280281-6AD7-60B7-B637-D40E8C11B5A9}"/>
          </ac:spMkLst>
        </pc:spChg>
        <pc:picChg chg="add mod">
          <ac:chgData name="弘之 岡本" userId="dbbc262f0484d2ae" providerId="LiveId" clId="{8C3542BA-1FD2-4ACD-AD53-7FCF872602FC}" dt="2024-09-01T09:09:19.407" v="526" actId="14100"/>
          <ac:picMkLst>
            <pc:docMk/>
            <pc:sldMk cId="2204389762" sldId="395"/>
            <ac:picMk id="3074" creationId="{35632039-E29E-F031-938A-718C4316D632}"/>
          </ac:picMkLst>
        </pc:picChg>
        <pc:cxnChg chg="add mod">
          <ac:chgData name="弘之 岡本" userId="dbbc262f0484d2ae" providerId="LiveId" clId="{8C3542BA-1FD2-4ACD-AD53-7FCF872602FC}" dt="2024-09-01T09:11:43.122" v="594" actId="14100"/>
          <ac:cxnSpMkLst>
            <pc:docMk/>
            <pc:sldMk cId="2204389762" sldId="395"/>
            <ac:cxnSpMk id="6" creationId="{8356463B-468C-A294-85D9-28170A862DBF}"/>
          </ac:cxnSpMkLst>
        </pc:cxnChg>
        <pc:cxnChg chg="add mod">
          <ac:chgData name="弘之 岡本" userId="dbbc262f0484d2ae" providerId="LiveId" clId="{8C3542BA-1FD2-4ACD-AD53-7FCF872602FC}" dt="2024-09-01T09:11:53.822" v="597" actId="14100"/>
          <ac:cxnSpMkLst>
            <pc:docMk/>
            <pc:sldMk cId="2204389762" sldId="395"/>
            <ac:cxnSpMk id="8" creationId="{15913D37-1C7C-0D66-4577-F4FD280F2A2F}"/>
          </ac:cxnSpMkLst>
        </pc:cxnChg>
        <pc:cxnChg chg="add mod">
          <ac:chgData name="弘之 岡本" userId="dbbc262f0484d2ae" providerId="LiveId" clId="{8C3542BA-1FD2-4ACD-AD53-7FCF872602FC}" dt="2024-09-01T09:12:33.577" v="645"/>
          <ac:cxnSpMkLst>
            <pc:docMk/>
            <pc:sldMk cId="2204389762" sldId="395"/>
            <ac:cxnSpMk id="11" creationId="{28FBF1C8-ED08-0B2F-8013-4059CA485018}"/>
          </ac:cxnSpMkLst>
        </pc:cxnChg>
      </pc:sldChg>
      <pc:sldChg chg="new del">
        <pc:chgData name="弘之 岡本" userId="dbbc262f0484d2ae" providerId="LiveId" clId="{8C3542BA-1FD2-4ACD-AD53-7FCF872602FC}" dt="2024-09-01T09:40:33.442" v="982" actId="47"/>
        <pc:sldMkLst>
          <pc:docMk/>
          <pc:sldMk cId="779336001" sldId="396"/>
        </pc:sldMkLst>
      </pc:sldChg>
      <pc:sldChg chg="addSp modSp new mod">
        <pc:chgData name="弘之 岡本" userId="dbbc262f0484d2ae" providerId="LiveId" clId="{8C3542BA-1FD2-4ACD-AD53-7FCF872602FC}" dt="2024-09-01T09:43:24.713" v="1058" actId="20577"/>
        <pc:sldMkLst>
          <pc:docMk/>
          <pc:sldMk cId="2915622963" sldId="397"/>
        </pc:sldMkLst>
        <pc:spChg chg="mod">
          <ac:chgData name="弘之 岡本" userId="dbbc262f0484d2ae" providerId="LiveId" clId="{8C3542BA-1FD2-4ACD-AD53-7FCF872602FC}" dt="2024-09-01T09:16:22.616" v="909" actId="207"/>
          <ac:spMkLst>
            <pc:docMk/>
            <pc:sldMk cId="2915622963" sldId="397"/>
            <ac:spMk id="2" creationId="{4FDC7480-4E78-CAE8-5DA3-56306E75836B}"/>
          </ac:spMkLst>
        </pc:spChg>
        <pc:graphicFrameChg chg="add mod modGraphic">
          <ac:chgData name="弘之 岡本" userId="dbbc262f0484d2ae" providerId="LiveId" clId="{8C3542BA-1FD2-4ACD-AD53-7FCF872602FC}" dt="2024-09-01T09:43:24.713" v="1058" actId="20577"/>
          <ac:graphicFrameMkLst>
            <pc:docMk/>
            <pc:sldMk cId="2915622963" sldId="397"/>
            <ac:graphicFrameMk id="3" creationId="{068A4D1C-37C9-50AD-559A-7E8EB320CD23}"/>
          </ac:graphicFrameMkLst>
        </pc:graphicFrameChg>
      </pc:sldChg>
      <pc:sldChg chg="addSp modSp new mod modClrScheme chgLayout">
        <pc:chgData name="弘之 岡本" userId="dbbc262f0484d2ae" providerId="LiveId" clId="{8C3542BA-1FD2-4ACD-AD53-7FCF872602FC}" dt="2024-09-01T09:40:06.253" v="981" actId="207"/>
        <pc:sldMkLst>
          <pc:docMk/>
          <pc:sldMk cId="738014793" sldId="398"/>
        </pc:sldMkLst>
        <pc:spChg chg="mod ord">
          <ac:chgData name="弘之 岡本" userId="dbbc262f0484d2ae" providerId="LiveId" clId="{8C3542BA-1FD2-4ACD-AD53-7FCF872602FC}" dt="2024-09-01T09:40:06.253" v="981" actId="207"/>
          <ac:spMkLst>
            <pc:docMk/>
            <pc:sldMk cId="738014793" sldId="398"/>
            <ac:spMk id="2" creationId="{99174458-3DED-85AD-D122-0D4A282FD13B}"/>
          </ac:spMkLst>
        </pc:spChg>
        <pc:spChg chg="add mod ord">
          <ac:chgData name="弘之 岡本" userId="dbbc262f0484d2ae" providerId="LiveId" clId="{8C3542BA-1FD2-4ACD-AD53-7FCF872602FC}" dt="2024-09-01T09:17:46.056" v="956" actId="14100"/>
          <ac:spMkLst>
            <pc:docMk/>
            <pc:sldMk cId="738014793" sldId="398"/>
            <ac:spMk id="3" creationId="{4F2773A6-57F7-16DC-1B08-A9F1CBDB8FB2}"/>
          </ac:spMkLst>
        </pc:spChg>
        <pc:spChg chg="add mod">
          <ac:chgData name="弘之 岡本" userId="dbbc262f0484d2ae" providerId="LiveId" clId="{8C3542BA-1FD2-4ACD-AD53-7FCF872602FC}" dt="2024-09-01T09:19:05.821" v="979" actId="1076"/>
          <ac:spMkLst>
            <pc:docMk/>
            <pc:sldMk cId="738014793" sldId="398"/>
            <ac:spMk id="6" creationId="{84F9028A-6E41-B62B-3227-D46B599D5C95}"/>
          </ac:spMkLst>
        </pc:spChg>
        <pc:graphicFrameChg chg="add mod modGraphic">
          <ac:chgData name="弘之 岡本" userId="dbbc262f0484d2ae" providerId="LiveId" clId="{8C3542BA-1FD2-4ACD-AD53-7FCF872602FC}" dt="2024-09-01T09:21:13.782" v="980" actId="20577"/>
          <ac:graphicFrameMkLst>
            <pc:docMk/>
            <pc:sldMk cId="738014793" sldId="398"/>
            <ac:graphicFrameMk id="4" creationId="{F03FECD3-7A20-0057-5AD1-CE6FD601E8F1}"/>
          </ac:graphicFrameMkLst>
        </pc:graphicFrameChg>
      </pc:sldChg>
      <pc:sldChg chg="addSp modSp new mod modClrScheme chgLayout">
        <pc:chgData name="弘之 岡本" userId="dbbc262f0484d2ae" providerId="LiveId" clId="{8C3542BA-1FD2-4ACD-AD53-7FCF872602FC}" dt="2024-09-01T09:45:22.965" v="1130" actId="14100"/>
        <pc:sldMkLst>
          <pc:docMk/>
          <pc:sldMk cId="2951697606" sldId="399"/>
        </pc:sldMkLst>
        <pc:spChg chg="mod ord">
          <ac:chgData name="弘之 岡本" userId="dbbc262f0484d2ae" providerId="LiveId" clId="{8C3542BA-1FD2-4ACD-AD53-7FCF872602FC}" dt="2024-09-01T09:41:44.729" v="1021" actId="207"/>
          <ac:spMkLst>
            <pc:docMk/>
            <pc:sldMk cId="2951697606" sldId="399"/>
            <ac:spMk id="2" creationId="{652D07AA-00FE-A669-71E0-E398C1B86A93}"/>
          </ac:spMkLst>
        </pc:spChg>
        <pc:spChg chg="add mod ord">
          <ac:chgData name="弘之 岡本" userId="dbbc262f0484d2ae" providerId="LiveId" clId="{8C3542BA-1FD2-4ACD-AD53-7FCF872602FC}" dt="2024-09-01T09:41:37.937" v="1020" actId="14100"/>
          <ac:spMkLst>
            <pc:docMk/>
            <pc:sldMk cId="2951697606" sldId="399"/>
            <ac:spMk id="3" creationId="{79737B93-FE61-5FF2-B514-8691BF3C4DED}"/>
          </ac:spMkLst>
        </pc:spChg>
        <pc:spChg chg="add mod">
          <ac:chgData name="弘之 岡本" userId="dbbc262f0484d2ae" providerId="LiveId" clId="{8C3542BA-1FD2-4ACD-AD53-7FCF872602FC}" dt="2024-09-01T09:45:22.965" v="1130" actId="14100"/>
          <ac:spMkLst>
            <pc:docMk/>
            <pc:sldMk cId="2951697606" sldId="399"/>
            <ac:spMk id="5" creationId="{30493696-3DE5-1964-B124-0FACC9D4FF83}"/>
          </ac:spMkLst>
        </pc:spChg>
        <pc:graphicFrameChg chg="add mod modGraphic">
          <ac:chgData name="弘之 岡本" userId="dbbc262f0484d2ae" providerId="LiveId" clId="{8C3542BA-1FD2-4ACD-AD53-7FCF872602FC}" dt="2024-09-01T09:42:32.610" v="1036" actId="14734"/>
          <ac:graphicFrameMkLst>
            <pc:docMk/>
            <pc:sldMk cId="2951697606" sldId="399"/>
            <ac:graphicFrameMk id="4" creationId="{EE2BDA51-491B-1B98-03EA-48BBFBC8B67E}"/>
          </ac:graphicFrameMkLst>
        </pc:graphicFrameChg>
      </pc:sldChg>
      <pc:sldChg chg="addSp modSp new mod ord">
        <pc:chgData name="弘之 岡本" userId="dbbc262f0484d2ae" providerId="LiveId" clId="{8C3542BA-1FD2-4ACD-AD53-7FCF872602FC}" dt="2024-09-01T09:50:31.573" v="1349"/>
        <pc:sldMkLst>
          <pc:docMk/>
          <pc:sldMk cId="1843101629" sldId="400"/>
        </pc:sldMkLst>
        <pc:spChg chg="mod">
          <ac:chgData name="弘之 岡本" userId="dbbc262f0484d2ae" providerId="LiveId" clId="{8C3542BA-1FD2-4ACD-AD53-7FCF872602FC}" dt="2024-09-01T09:47:25.166" v="1161" actId="207"/>
          <ac:spMkLst>
            <pc:docMk/>
            <pc:sldMk cId="1843101629" sldId="400"/>
            <ac:spMk id="2" creationId="{AF572E05-BEAE-AF12-446A-2CB735EEEFDF}"/>
          </ac:spMkLst>
        </pc:spChg>
        <pc:spChg chg="add mod">
          <ac:chgData name="弘之 岡本" userId="dbbc262f0484d2ae" providerId="LiveId" clId="{8C3542BA-1FD2-4ACD-AD53-7FCF872602FC}" dt="2024-09-01T09:49:05.558" v="1269" actId="14100"/>
          <ac:spMkLst>
            <pc:docMk/>
            <pc:sldMk cId="1843101629" sldId="400"/>
            <ac:spMk id="5" creationId="{D4A77919-CA51-1CAD-0CDF-4D2DEF89428D}"/>
          </ac:spMkLst>
        </pc:spChg>
        <pc:spChg chg="add mod">
          <ac:chgData name="弘之 岡本" userId="dbbc262f0484d2ae" providerId="LiveId" clId="{8C3542BA-1FD2-4ACD-AD53-7FCF872602FC}" dt="2024-09-01T09:50:07.044" v="1346" actId="20577"/>
          <ac:spMkLst>
            <pc:docMk/>
            <pc:sldMk cId="1843101629" sldId="400"/>
            <ac:spMk id="6" creationId="{5CC0F720-73B7-BC2E-AED7-27EEA4766EF4}"/>
          </ac:spMkLst>
        </pc:spChg>
        <pc:picChg chg="add mod">
          <ac:chgData name="弘之 岡本" userId="dbbc262f0484d2ae" providerId="LiveId" clId="{8C3542BA-1FD2-4ACD-AD53-7FCF872602FC}" dt="2024-09-01T09:49:41.922" v="1277" actId="14100"/>
          <ac:picMkLst>
            <pc:docMk/>
            <pc:sldMk cId="1843101629" sldId="400"/>
            <ac:picMk id="4" creationId="{4B480D03-4807-D6B8-49B9-114AB0F52A9E}"/>
          </ac:picMkLst>
        </pc:picChg>
        <pc:picChg chg="add mod">
          <ac:chgData name="弘之 岡本" userId="dbbc262f0484d2ae" providerId="LiveId" clId="{8C3542BA-1FD2-4ACD-AD53-7FCF872602FC}" dt="2024-09-01T09:49:52.059" v="1280" actId="14100"/>
          <ac:picMkLst>
            <pc:docMk/>
            <pc:sldMk cId="1843101629" sldId="400"/>
            <ac:picMk id="7" creationId="{360B66B8-4443-918C-A277-9B8771B2FD2F}"/>
          </ac:picMkLst>
        </pc:picChg>
      </pc:sldChg>
      <pc:sldChg chg="addSp delSp modSp new mod">
        <pc:chgData name="弘之 岡本" userId="dbbc262f0484d2ae" providerId="LiveId" clId="{8C3542BA-1FD2-4ACD-AD53-7FCF872602FC}" dt="2024-09-01T09:53:13.302" v="1438" actId="6549"/>
        <pc:sldMkLst>
          <pc:docMk/>
          <pc:sldMk cId="1788982555" sldId="401"/>
        </pc:sldMkLst>
        <pc:spChg chg="mod">
          <ac:chgData name="弘之 岡本" userId="dbbc262f0484d2ae" providerId="LiveId" clId="{8C3542BA-1FD2-4ACD-AD53-7FCF872602FC}" dt="2024-09-01T09:53:13.302" v="1438" actId="6549"/>
          <ac:spMkLst>
            <pc:docMk/>
            <pc:sldMk cId="1788982555" sldId="401"/>
            <ac:spMk id="2" creationId="{50B860A9-1351-A909-D01D-2FBB4F1EE6BE}"/>
          </ac:spMkLst>
        </pc:spChg>
        <pc:graphicFrameChg chg="add mod modGraphic">
          <ac:chgData name="弘之 岡本" userId="dbbc262f0484d2ae" providerId="LiveId" clId="{8C3542BA-1FD2-4ACD-AD53-7FCF872602FC}" dt="2024-09-01T09:52:45.009" v="1407" actId="20577"/>
          <ac:graphicFrameMkLst>
            <pc:docMk/>
            <pc:sldMk cId="1788982555" sldId="401"/>
            <ac:graphicFrameMk id="7" creationId="{5E850B33-7B05-97E9-6F56-1D7868130CB6}"/>
          </ac:graphicFrameMkLst>
        </pc:graphicFrameChg>
        <pc:picChg chg="add del mod">
          <ac:chgData name="弘之 岡本" userId="dbbc262f0484d2ae" providerId="LiveId" clId="{8C3542BA-1FD2-4ACD-AD53-7FCF872602FC}" dt="2024-09-01T09:50:21.975" v="1347" actId="478"/>
          <ac:picMkLst>
            <pc:docMk/>
            <pc:sldMk cId="1788982555" sldId="401"/>
            <ac:picMk id="4" creationId="{E1A8A71A-6240-6FB3-8B15-4EBC8B99BCAB}"/>
          </ac:picMkLst>
        </pc:picChg>
        <pc:picChg chg="add mod">
          <ac:chgData name="弘之 岡本" userId="dbbc262f0484d2ae" providerId="LiveId" clId="{8C3542BA-1FD2-4ACD-AD53-7FCF872602FC}" dt="2024-09-01T09:52:30.591" v="1404" actId="1076"/>
          <ac:picMkLst>
            <pc:docMk/>
            <pc:sldMk cId="1788982555" sldId="401"/>
            <ac:picMk id="6" creationId="{05A40EF6-C4EF-89FC-AABC-9E19CA2C960C}"/>
          </ac:picMkLst>
        </pc:picChg>
      </pc:sldChg>
      <pc:sldChg chg="new">
        <pc:chgData name="弘之 岡本" userId="dbbc262f0484d2ae" providerId="LiveId" clId="{8C3542BA-1FD2-4ACD-AD53-7FCF872602FC}" dt="2024-09-01T09:53:22.461" v="1439" actId="680"/>
        <pc:sldMkLst>
          <pc:docMk/>
          <pc:sldMk cId="105496837" sldId="402"/>
        </pc:sldMkLst>
      </pc:sldChg>
    </pc:docChg>
  </pc:docChgLst>
  <pc:docChgLst>
    <pc:chgData name="弘之 岡本" userId="dbbc262f0484d2ae" providerId="LiveId" clId="{0B160193-1DAB-4E51-9202-EF2EB51FCFC9}"/>
    <pc:docChg chg="custSel delSld modSld">
      <pc:chgData name="弘之 岡本" userId="dbbc262f0484d2ae" providerId="LiveId" clId="{0B160193-1DAB-4E51-9202-EF2EB51FCFC9}" dt="2024-09-16T10:39:53.295" v="13" actId="478"/>
      <pc:docMkLst>
        <pc:docMk/>
      </pc:docMkLst>
      <pc:sldChg chg="del">
        <pc:chgData name="弘之 岡本" userId="dbbc262f0484d2ae" providerId="LiveId" clId="{0B160193-1DAB-4E51-9202-EF2EB51FCFC9}" dt="2024-09-16T10:37:48.844" v="1" actId="47"/>
        <pc:sldMkLst>
          <pc:docMk/>
          <pc:sldMk cId="1858326122" sldId="258"/>
        </pc:sldMkLst>
      </pc:sldChg>
      <pc:sldChg chg="del">
        <pc:chgData name="弘之 岡本" userId="dbbc262f0484d2ae" providerId="LiveId" clId="{0B160193-1DAB-4E51-9202-EF2EB51FCFC9}" dt="2024-09-16T10:38:20.857" v="6" actId="47"/>
        <pc:sldMkLst>
          <pc:docMk/>
          <pc:sldMk cId="565066814" sldId="259"/>
        </pc:sldMkLst>
      </pc:sldChg>
      <pc:sldChg chg="del">
        <pc:chgData name="弘之 岡本" userId="dbbc262f0484d2ae" providerId="LiveId" clId="{0B160193-1DAB-4E51-9202-EF2EB51FCFC9}" dt="2024-09-16T10:38:34.720" v="8" actId="47"/>
        <pc:sldMkLst>
          <pc:docMk/>
          <pc:sldMk cId="1169731048" sldId="268"/>
        </pc:sldMkLst>
      </pc:sldChg>
      <pc:sldChg chg="del">
        <pc:chgData name="弘之 岡本" userId="dbbc262f0484d2ae" providerId="LiveId" clId="{0B160193-1DAB-4E51-9202-EF2EB51FCFC9}" dt="2024-09-16T10:37:50.787" v="2" actId="47"/>
        <pc:sldMkLst>
          <pc:docMk/>
          <pc:sldMk cId="645748508" sldId="392"/>
        </pc:sldMkLst>
      </pc:sldChg>
      <pc:sldChg chg="del">
        <pc:chgData name="弘之 岡本" userId="dbbc262f0484d2ae" providerId="LiveId" clId="{0B160193-1DAB-4E51-9202-EF2EB51FCFC9}" dt="2024-09-16T10:37:53.438" v="3" actId="47"/>
        <pc:sldMkLst>
          <pc:docMk/>
          <pc:sldMk cId="3168404969" sldId="393"/>
        </pc:sldMkLst>
      </pc:sldChg>
      <pc:sldChg chg="del">
        <pc:chgData name="弘之 岡本" userId="dbbc262f0484d2ae" providerId="LiveId" clId="{0B160193-1DAB-4E51-9202-EF2EB51FCFC9}" dt="2024-09-16T10:38:13.070" v="5" actId="47"/>
        <pc:sldMkLst>
          <pc:docMk/>
          <pc:sldMk cId="2204389762" sldId="395"/>
        </pc:sldMkLst>
      </pc:sldChg>
      <pc:sldChg chg="del">
        <pc:chgData name="弘之 岡本" userId="dbbc262f0484d2ae" providerId="LiveId" clId="{0B160193-1DAB-4E51-9202-EF2EB51FCFC9}" dt="2024-09-16T10:39:08.602" v="10" actId="47"/>
        <pc:sldMkLst>
          <pc:docMk/>
          <pc:sldMk cId="2021962832" sldId="409"/>
        </pc:sldMkLst>
      </pc:sldChg>
      <pc:sldChg chg="del">
        <pc:chgData name="弘之 岡本" userId="dbbc262f0484d2ae" providerId="LiveId" clId="{0B160193-1DAB-4E51-9202-EF2EB51FCFC9}" dt="2024-09-16T10:39:45.597" v="12" actId="47"/>
        <pc:sldMkLst>
          <pc:docMk/>
          <pc:sldMk cId="1074047109" sldId="411"/>
        </pc:sldMkLst>
      </pc:sldChg>
      <pc:sldChg chg="delSp mod">
        <pc:chgData name="弘之 岡本" userId="dbbc262f0484d2ae" providerId="LiveId" clId="{0B160193-1DAB-4E51-9202-EF2EB51FCFC9}" dt="2024-09-16T10:39:53.295" v="13" actId="478"/>
        <pc:sldMkLst>
          <pc:docMk/>
          <pc:sldMk cId="2864593576" sldId="412"/>
        </pc:sldMkLst>
        <pc:picChg chg="del">
          <ac:chgData name="弘之 岡本" userId="dbbc262f0484d2ae" providerId="LiveId" clId="{0B160193-1DAB-4E51-9202-EF2EB51FCFC9}" dt="2024-09-16T10:39:53.295" v="13" actId="478"/>
          <ac:picMkLst>
            <pc:docMk/>
            <pc:sldMk cId="2864593576" sldId="412"/>
            <ac:picMk id="6" creationId="{9FC1E3AA-5681-C54A-C51B-1C98475CA3E1}"/>
          </ac:picMkLst>
        </pc:picChg>
      </pc:sldChg>
      <pc:sldChg chg="del">
        <pc:chgData name="弘之 岡本" userId="dbbc262f0484d2ae" providerId="LiveId" clId="{0B160193-1DAB-4E51-9202-EF2EB51FCFC9}" dt="2024-09-16T10:37:44.556" v="0" actId="47"/>
        <pc:sldMkLst>
          <pc:docMk/>
          <pc:sldMk cId="2682312180" sldId="419"/>
        </pc:sldMkLst>
      </pc:sldChg>
      <pc:sldChg chg="del">
        <pc:chgData name="弘之 岡本" userId="dbbc262f0484d2ae" providerId="LiveId" clId="{0B160193-1DAB-4E51-9202-EF2EB51FCFC9}" dt="2024-09-16T10:39:44.417" v="11" actId="47"/>
        <pc:sldMkLst>
          <pc:docMk/>
          <pc:sldMk cId="1432330432" sldId="420"/>
        </pc:sldMkLst>
      </pc:sldChg>
      <pc:sldChg chg="del">
        <pc:chgData name="弘之 岡本" userId="dbbc262f0484d2ae" providerId="LiveId" clId="{0B160193-1DAB-4E51-9202-EF2EB51FCFC9}" dt="2024-09-16T10:38:11.307" v="4" actId="47"/>
        <pc:sldMkLst>
          <pc:docMk/>
          <pc:sldMk cId="1790529525" sldId="421"/>
        </pc:sldMkLst>
      </pc:sldChg>
      <pc:sldChg chg="del">
        <pc:chgData name="弘之 岡本" userId="dbbc262f0484d2ae" providerId="LiveId" clId="{0B160193-1DAB-4E51-9202-EF2EB51FCFC9}" dt="2024-09-16T10:38:57.833" v="9" actId="47"/>
        <pc:sldMkLst>
          <pc:docMk/>
          <pc:sldMk cId="2512380391" sldId="427"/>
        </pc:sldMkLst>
      </pc:sldChg>
      <pc:sldChg chg="del">
        <pc:chgData name="弘之 岡本" userId="dbbc262f0484d2ae" providerId="LiveId" clId="{0B160193-1DAB-4E51-9202-EF2EB51FCFC9}" dt="2024-09-16T10:38:25.959" v="7" actId="47"/>
        <pc:sldMkLst>
          <pc:docMk/>
          <pc:sldMk cId="3409529816" sldId="42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982F9-7CF5-4A72-BBD3-08778AC793DC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A43F8A-30DC-4CC4-A4E7-5CE1C78091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986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2338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935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761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70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708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5238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22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2345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76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989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642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BA9F4-32D1-4843-8659-0BFC95AF5B03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1F6BF-E5F4-44C0-9F37-9AAC6438EA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689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B6772886-E741-2995-5683-E77875E78E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コンピュータの</a:t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しくみ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FDC080BC-C2EE-7136-4C0D-B1DAEEEA08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情報</a:t>
            </a:r>
            <a:r>
              <a:rPr lang="en-US" altLang="ja-JP" dirty="0"/>
              <a:t>Ⅰ</a:t>
            </a:r>
            <a:r>
              <a:rPr lang="ja-JP" altLang="en-US" dirty="0"/>
              <a:t>　Ｎｏ．１３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339B745-DB05-BA0E-A0A3-8E1E586FDC54}"/>
              </a:ext>
            </a:extLst>
          </p:cNvPr>
          <p:cNvSpPr txBox="1"/>
          <p:nvPr/>
        </p:nvSpPr>
        <p:spPr>
          <a:xfrm>
            <a:off x="869795" y="488821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コンピュータはどのように動いているだろう？</a:t>
            </a:r>
          </a:p>
        </p:txBody>
      </p:sp>
    </p:spTree>
    <p:extLst>
      <p:ext uri="{BB962C8B-B14F-4D97-AF65-F5344CB8AC3E}">
        <p14:creationId xmlns:p14="http://schemas.microsoft.com/office/powerpoint/2010/main" val="3757310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B860A9-1351-A909-D01D-2FBB4F1EE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④ＣＰＵの処理の流れ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5A40EF6-C4EF-89FC-AABC-9E19CA2C96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8915" y="1333464"/>
            <a:ext cx="6603464" cy="2308202"/>
          </a:xfrm>
          <a:prstGeom prst="rect">
            <a:avLst/>
          </a:prstGeom>
        </p:spPr>
      </p:pic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5E850B33-7B05-97E9-6F56-1D7868130C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833397"/>
              </p:ext>
            </p:extLst>
          </p:nvPr>
        </p:nvGraphicFramePr>
        <p:xfrm>
          <a:off x="396566" y="3744519"/>
          <a:ext cx="7012420" cy="29260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07372">
                  <a:extLst>
                    <a:ext uri="{9D8B030D-6E8A-4147-A177-3AD203B41FA5}">
                      <a16:colId xmlns:a16="http://schemas.microsoft.com/office/drawing/2014/main" val="4033150198"/>
                    </a:ext>
                  </a:extLst>
                </a:gridCol>
                <a:gridCol w="5205048">
                  <a:extLst>
                    <a:ext uri="{9D8B030D-6E8A-4147-A177-3AD203B41FA5}">
                      <a16:colId xmlns:a16="http://schemas.microsoft.com/office/drawing/2014/main" val="32123527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>
                          <a:effectLst/>
                        </a:rPr>
                        <a:t>読み込み（</a:t>
                      </a:r>
                      <a:r>
                        <a:rPr lang="en-US" sz="2400" kern="100">
                          <a:effectLst/>
                        </a:rPr>
                        <a:t>Fetch</a:t>
                      </a:r>
                      <a:r>
                        <a:rPr lang="ja-JP" sz="2400" kern="100">
                          <a:effectLst/>
                        </a:rPr>
                        <a:t>）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>
                          <a:effectLst/>
                        </a:rPr>
                        <a:t>メモリから実行する命令を</a:t>
                      </a:r>
                      <a:r>
                        <a:rPr lang="en-US" sz="2400" u="sng" kern="100">
                          <a:effectLst/>
                        </a:rPr>
                        <a:t>CPU</a:t>
                      </a:r>
                      <a:r>
                        <a:rPr lang="ja-JP" sz="2400" u="sng" kern="100">
                          <a:effectLst/>
                        </a:rPr>
                        <a:t>の中の記憶装置（レジスタ）</a:t>
                      </a:r>
                      <a:r>
                        <a:rPr lang="ja-JP" sz="2400" kern="100">
                          <a:effectLst/>
                        </a:rPr>
                        <a:t>に読み込む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21097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>
                          <a:effectLst/>
                        </a:rPr>
                        <a:t>解読（</a:t>
                      </a:r>
                      <a:r>
                        <a:rPr lang="en-US" sz="2400" kern="100">
                          <a:effectLst/>
                        </a:rPr>
                        <a:t>Decode</a:t>
                      </a:r>
                      <a:r>
                        <a:rPr lang="ja-JP" sz="2400" kern="100">
                          <a:effectLst/>
                        </a:rPr>
                        <a:t>）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>
                          <a:effectLst/>
                        </a:rPr>
                        <a:t>取り込んだ命令を</a:t>
                      </a:r>
                      <a:r>
                        <a:rPr lang="en-US" sz="2400" kern="100">
                          <a:effectLst/>
                        </a:rPr>
                        <a:t>CPU</a:t>
                      </a:r>
                      <a:r>
                        <a:rPr lang="ja-JP" sz="2400" kern="100">
                          <a:effectLst/>
                        </a:rPr>
                        <a:t>が理解できる形式に変換し、命令を解読します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94627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 dirty="0">
                          <a:effectLst/>
                        </a:rPr>
                        <a:t>実行（</a:t>
                      </a:r>
                      <a:r>
                        <a:rPr lang="en-US" sz="2400" kern="100" dirty="0">
                          <a:effectLst/>
                        </a:rPr>
                        <a:t>Execute</a:t>
                      </a:r>
                      <a:r>
                        <a:rPr lang="ja-JP" sz="2400" kern="100" dirty="0">
                          <a:effectLst/>
                        </a:rPr>
                        <a:t>）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>
                          <a:effectLst/>
                        </a:rPr>
                        <a:t>解読された命令を実行します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32169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 dirty="0">
                          <a:effectLst/>
                        </a:rPr>
                        <a:t>出</a:t>
                      </a:r>
                      <a:r>
                        <a:rPr lang="ja-JP" altLang="en-US" sz="2400" kern="100" dirty="0">
                          <a:effectLst/>
                        </a:rPr>
                        <a:t>　　　　</a:t>
                      </a:r>
                      <a:r>
                        <a:rPr lang="ja-JP" sz="2400" kern="100" dirty="0">
                          <a:effectLst/>
                        </a:rPr>
                        <a:t>力</a:t>
                      </a:r>
                      <a:endParaRPr lang="en-US" altLang="ja-JP" sz="2400" kern="100" dirty="0">
                        <a:effectLst/>
                      </a:endParaRPr>
                    </a:p>
                    <a:p>
                      <a:pPr algn="just"/>
                      <a:r>
                        <a:rPr lang="ja-JP" sz="2400" kern="100" dirty="0">
                          <a:effectLst/>
                        </a:rPr>
                        <a:t>（</a:t>
                      </a:r>
                      <a:r>
                        <a:rPr lang="en-US" sz="2400" kern="100" dirty="0">
                          <a:effectLst/>
                        </a:rPr>
                        <a:t>store</a:t>
                      </a:r>
                      <a:r>
                        <a:rPr lang="ja-JP" sz="2400" kern="100" dirty="0">
                          <a:effectLst/>
                        </a:rPr>
                        <a:t>）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 dirty="0">
                          <a:effectLst/>
                        </a:rPr>
                        <a:t>実行した結果をレジスタやメモリに出力します→さらに出力装置へ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5603954"/>
                  </a:ext>
                </a:extLst>
              </a:tr>
            </a:tbl>
          </a:graphicData>
        </a:graphic>
      </p:graphicFrame>
      <p:sp>
        <p:nvSpPr>
          <p:cNvPr id="3" name="吹き出し: 角を丸めた四角形 2">
            <a:extLst>
              <a:ext uri="{FF2B5EF4-FFF2-40B4-BE49-F238E27FC236}">
                <a16:creationId xmlns:a16="http://schemas.microsoft.com/office/drawing/2014/main" id="{828FC4A9-8435-F02F-13D2-9392036754E9}"/>
              </a:ext>
            </a:extLst>
          </p:cNvPr>
          <p:cNvSpPr/>
          <p:nvPr/>
        </p:nvSpPr>
        <p:spPr>
          <a:xfrm>
            <a:off x="7760677" y="3528646"/>
            <a:ext cx="1171967" cy="644769"/>
          </a:xfrm>
          <a:prstGeom prst="wedgeRoundRectCallout">
            <a:avLst>
              <a:gd name="adj1" fmla="val -80850"/>
              <a:gd name="adj2" fmla="val 60682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２＋３</a:t>
            </a:r>
          </a:p>
        </p:txBody>
      </p:sp>
      <p:sp>
        <p:nvSpPr>
          <p:cNvPr id="4" name="吹き出し: 角を丸めた四角形 3">
            <a:extLst>
              <a:ext uri="{FF2B5EF4-FFF2-40B4-BE49-F238E27FC236}">
                <a16:creationId xmlns:a16="http://schemas.microsoft.com/office/drawing/2014/main" id="{3FAA0D9E-F76D-F820-4CDF-29E8D0533287}"/>
              </a:ext>
            </a:extLst>
          </p:cNvPr>
          <p:cNvSpPr/>
          <p:nvPr/>
        </p:nvSpPr>
        <p:spPr>
          <a:xfrm>
            <a:off x="7760676" y="4287619"/>
            <a:ext cx="1171967" cy="644769"/>
          </a:xfrm>
          <a:prstGeom prst="wedgeRoundRectCallout">
            <a:avLst>
              <a:gd name="adj1" fmla="val -80850"/>
              <a:gd name="adj2" fmla="val 60682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２に３を加える</a:t>
            </a:r>
          </a:p>
        </p:txBody>
      </p:sp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5796C64D-BAC1-4F82-31AC-960F544746B5}"/>
              </a:ext>
            </a:extLst>
          </p:cNvPr>
          <p:cNvSpPr/>
          <p:nvPr/>
        </p:nvSpPr>
        <p:spPr>
          <a:xfrm>
            <a:off x="7760674" y="5064770"/>
            <a:ext cx="1171967" cy="644769"/>
          </a:xfrm>
          <a:prstGeom prst="wedgeRoundRectCallout">
            <a:avLst>
              <a:gd name="adj1" fmla="val -80850"/>
              <a:gd name="adj2" fmla="val 60682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足すと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５</a:t>
            </a: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2C2B1993-31AC-8530-0FE2-DD005BAA6F39}"/>
              </a:ext>
            </a:extLst>
          </p:cNvPr>
          <p:cNvSpPr/>
          <p:nvPr/>
        </p:nvSpPr>
        <p:spPr>
          <a:xfrm>
            <a:off x="7760674" y="5848105"/>
            <a:ext cx="1171967" cy="644769"/>
          </a:xfrm>
          <a:prstGeom prst="wedgeRoundRectCallout">
            <a:avLst>
              <a:gd name="adj1" fmla="val -80850"/>
              <a:gd name="adj2" fmla="val 60682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答えは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５</a:t>
            </a:r>
          </a:p>
        </p:txBody>
      </p:sp>
    </p:spTree>
    <p:extLst>
      <p:ext uri="{BB962C8B-B14F-4D97-AF65-F5344CB8AC3E}">
        <p14:creationId xmlns:p14="http://schemas.microsoft.com/office/powerpoint/2010/main" val="1788982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D044A3-67CB-C097-C37E-E764A39D2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⑤ＣＰＵ高速化の工夫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EA38D3FD-18B4-4197-0B9F-2456B13F23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225875"/>
              </p:ext>
            </p:extLst>
          </p:nvPr>
        </p:nvGraphicFramePr>
        <p:xfrm>
          <a:off x="335572" y="1690689"/>
          <a:ext cx="8480182" cy="43891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54425">
                  <a:extLst>
                    <a:ext uri="{9D8B030D-6E8A-4147-A177-3AD203B41FA5}">
                      <a16:colId xmlns:a16="http://schemas.microsoft.com/office/drawing/2014/main" val="1947619792"/>
                    </a:ext>
                  </a:extLst>
                </a:gridCol>
                <a:gridCol w="1476367">
                  <a:extLst>
                    <a:ext uri="{9D8B030D-6E8A-4147-A177-3AD203B41FA5}">
                      <a16:colId xmlns:a16="http://schemas.microsoft.com/office/drawing/2014/main" val="391233001"/>
                    </a:ext>
                  </a:extLst>
                </a:gridCol>
                <a:gridCol w="5649390">
                  <a:extLst>
                    <a:ext uri="{9D8B030D-6E8A-4147-A177-3AD203B41FA5}">
                      <a16:colId xmlns:a16="http://schemas.microsoft.com/office/drawing/2014/main" val="19697330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>
                          <a:effectLst/>
                        </a:rPr>
                        <a:t>処理の速さ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 dirty="0">
                          <a:solidFill>
                            <a:srgbClr val="FF0000"/>
                          </a:solidFill>
                          <a:effectLst/>
                        </a:rPr>
                        <a:t>クロック</a:t>
                      </a:r>
                      <a:endParaRPr lang="en-US" altLang="ja-JP" sz="2400" kern="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just"/>
                      <a:r>
                        <a:rPr lang="ja-JP" sz="2400" kern="100" dirty="0">
                          <a:solidFill>
                            <a:srgbClr val="FF0000"/>
                          </a:solidFill>
                          <a:effectLst/>
                        </a:rPr>
                        <a:t>周波数</a:t>
                      </a:r>
                    </a:p>
                    <a:p>
                      <a:pPr indent="133350" algn="just"/>
                      <a:r>
                        <a:rPr lang="en-US" sz="2400" kern="100" dirty="0">
                          <a:effectLst/>
                        </a:rPr>
                        <a:t>Hz</a:t>
                      </a:r>
                      <a:r>
                        <a:rPr lang="ja-JP" sz="2400" kern="100" dirty="0">
                          <a:effectLst/>
                        </a:rPr>
                        <a:t>：ﾍﾙﾂ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kern="100" dirty="0">
                          <a:effectLst/>
                        </a:rPr>
                        <a:t>CPU</a:t>
                      </a:r>
                      <a:r>
                        <a:rPr lang="ja-JP" sz="2400" kern="100" dirty="0">
                          <a:effectLst/>
                        </a:rPr>
                        <a:t>が１秒間に発するクロック信号の数→多いと処理が速い</a:t>
                      </a:r>
                    </a:p>
                    <a:p>
                      <a:pPr algn="just"/>
                      <a:r>
                        <a:rPr lang="ja-JP" sz="2400" kern="100" dirty="0">
                          <a:effectLst/>
                        </a:rPr>
                        <a:t>（例）</a:t>
                      </a:r>
                      <a:r>
                        <a:rPr lang="en-US" sz="2400" kern="100" dirty="0">
                          <a:effectLst/>
                        </a:rPr>
                        <a:t>1GHz</a:t>
                      </a:r>
                    </a:p>
                    <a:p>
                      <a:pPr algn="just"/>
                      <a:r>
                        <a:rPr lang="ja-JP" altLang="en-US" sz="2400" kern="100" dirty="0">
                          <a:effectLst/>
                        </a:rPr>
                        <a:t>　　</a:t>
                      </a:r>
                      <a:r>
                        <a:rPr lang="ja-JP" sz="2400" kern="100" dirty="0">
                          <a:effectLst/>
                        </a:rPr>
                        <a:t>＝</a:t>
                      </a:r>
                      <a:r>
                        <a:rPr lang="en-US" sz="2400" kern="100" dirty="0">
                          <a:effectLst/>
                        </a:rPr>
                        <a:t>1</a:t>
                      </a:r>
                      <a:r>
                        <a:rPr lang="ja-JP" sz="2400" kern="100" dirty="0">
                          <a:effectLst/>
                        </a:rPr>
                        <a:t>秒間に</a:t>
                      </a:r>
                      <a:r>
                        <a:rPr lang="en-US" sz="2400" kern="100" dirty="0">
                          <a:effectLst/>
                        </a:rPr>
                        <a:t>10</a:t>
                      </a:r>
                      <a:r>
                        <a:rPr lang="ja-JP" sz="2400" kern="100" dirty="0">
                          <a:effectLst/>
                        </a:rPr>
                        <a:t>億回クロック信号を発する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58016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>
                          <a:effectLst/>
                        </a:rPr>
                        <a:t>処理できる量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 dirty="0">
                          <a:solidFill>
                            <a:srgbClr val="FF0000"/>
                          </a:solidFill>
                          <a:effectLst/>
                        </a:rPr>
                        <a:t>ビット数</a:t>
                      </a:r>
                    </a:p>
                    <a:p>
                      <a:pPr indent="133350" algn="just"/>
                      <a:r>
                        <a:rPr lang="en-US" sz="2400" kern="100" dirty="0">
                          <a:effectLst/>
                        </a:rPr>
                        <a:t>bit:</a:t>
                      </a:r>
                      <a:r>
                        <a:rPr lang="ja-JP" sz="2400" kern="100" dirty="0">
                          <a:effectLst/>
                        </a:rPr>
                        <a:t>ﾋﾞｯﾄ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kern="100" dirty="0">
                          <a:effectLst/>
                        </a:rPr>
                        <a:t>CPU</a:t>
                      </a:r>
                      <a:r>
                        <a:rPr lang="ja-JP" sz="2400" kern="100" dirty="0">
                          <a:effectLst/>
                        </a:rPr>
                        <a:t>が</a:t>
                      </a:r>
                      <a:r>
                        <a:rPr lang="en-US" sz="2400" kern="100" dirty="0">
                          <a:effectLst/>
                        </a:rPr>
                        <a:t>1</a:t>
                      </a:r>
                      <a:r>
                        <a:rPr lang="ja-JP" sz="2400" kern="100" dirty="0">
                          <a:effectLst/>
                        </a:rPr>
                        <a:t>度に扱えるデータ量→多いと</a:t>
                      </a:r>
                      <a:r>
                        <a:rPr lang="en-US" sz="2400" kern="100" dirty="0">
                          <a:effectLst/>
                        </a:rPr>
                        <a:t>1</a:t>
                      </a:r>
                      <a:r>
                        <a:rPr lang="ja-JP" sz="2400" kern="100" dirty="0">
                          <a:effectLst/>
                        </a:rPr>
                        <a:t>度に大量のデータを扱える</a:t>
                      </a:r>
                    </a:p>
                    <a:p>
                      <a:pPr algn="just"/>
                      <a:r>
                        <a:rPr lang="ja-JP" sz="2400" kern="100" dirty="0">
                          <a:effectLst/>
                        </a:rPr>
                        <a:t>（例）</a:t>
                      </a:r>
                      <a:r>
                        <a:rPr lang="en-US" sz="2400" kern="100" dirty="0">
                          <a:effectLst/>
                        </a:rPr>
                        <a:t>64</a:t>
                      </a:r>
                      <a:r>
                        <a:rPr lang="ja-JP" sz="2400" kern="100" dirty="0">
                          <a:effectLst/>
                        </a:rPr>
                        <a:t>ビット＝一度に</a:t>
                      </a:r>
                      <a:r>
                        <a:rPr lang="en-US" sz="2400" kern="100" dirty="0">
                          <a:effectLst/>
                        </a:rPr>
                        <a:t>2</a:t>
                      </a:r>
                      <a:r>
                        <a:rPr lang="ja-JP" sz="2400" kern="100" dirty="0">
                          <a:effectLst/>
                        </a:rPr>
                        <a:t>の</a:t>
                      </a:r>
                      <a:r>
                        <a:rPr lang="en-US" sz="2400" kern="100" dirty="0">
                          <a:effectLst/>
                        </a:rPr>
                        <a:t>64</a:t>
                      </a:r>
                      <a:r>
                        <a:rPr lang="ja-JP" sz="2400" kern="100" dirty="0">
                          <a:effectLst/>
                        </a:rPr>
                        <a:t>乗（</a:t>
                      </a:r>
                      <a:r>
                        <a:rPr lang="en-US" sz="2400" kern="100" dirty="0">
                          <a:effectLst/>
                        </a:rPr>
                        <a:t>1800</a:t>
                      </a:r>
                      <a:r>
                        <a:rPr lang="ja-JP" sz="2400" kern="100" dirty="0">
                          <a:effectLst/>
                        </a:rPr>
                        <a:t>京）個</a:t>
                      </a:r>
                      <a:r>
                        <a:rPr lang="ja-JP" altLang="en-US" sz="2400" kern="100" dirty="0">
                          <a:effectLst/>
                        </a:rPr>
                        <a:t>　　</a:t>
                      </a:r>
                      <a:endParaRPr lang="en-US" altLang="ja-JP" sz="2400" kern="100" dirty="0">
                        <a:effectLst/>
                      </a:endParaRPr>
                    </a:p>
                    <a:p>
                      <a:pPr algn="just"/>
                      <a:r>
                        <a:rPr lang="ja-JP" altLang="en-US" sz="2400" kern="100" dirty="0">
                          <a:effectLst/>
                        </a:rPr>
                        <a:t>　　</a:t>
                      </a:r>
                      <a:r>
                        <a:rPr lang="ja-JP" sz="2400" kern="100" dirty="0">
                          <a:effectLst/>
                        </a:rPr>
                        <a:t>の場所で処理</a:t>
                      </a:r>
                      <a:r>
                        <a:rPr lang="ja-JP" altLang="en-US" sz="2400" kern="100" dirty="0">
                          <a:effectLst/>
                        </a:rPr>
                        <a:t>（</a:t>
                      </a:r>
                      <a:r>
                        <a:rPr lang="en-US" altLang="ja-JP" sz="2400" kern="100" dirty="0">
                          <a:effectLst/>
                        </a:rPr>
                        <a:t>32</a:t>
                      </a:r>
                      <a:r>
                        <a:rPr lang="ja-JP" altLang="en-US" sz="2400" kern="100" dirty="0">
                          <a:effectLst/>
                        </a:rPr>
                        <a:t>ビットの</a:t>
                      </a:r>
                      <a:r>
                        <a:rPr lang="en-US" altLang="ja-JP" sz="2400" kern="100" dirty="0">
                          <a:effectLst/>
                        </a:rPr>
                        <a:t>42</a:t>
                      </a:r>
                      <a:r>
                        <a:rPr lang="ja-JP" altLang="en-US" sz="2400" kern="100" dirty="0">
                          <a:effectLst/>
                        </a:rPr>
                        <a:t>億倍）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997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 dirty="0">
                          <a:effectLst/>
                        </a:rPr>
                        <a:t>処理を行う部分の数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 dirty="0">
                          <a:solidFill>
                            <a:srgbClr val="FF0000"/>
                          </a:solidFill>
                          <a:effectLst/>
                        </a:rPr>
                        <a:t>コア数</a:t>
                      </a:r>
                      <a:endParaRPr lang="ja-JP" sz="24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kern="100" dirty="0">
                          <a:effectLst/>
                        </a:rPr>
                        <a:t>CPU</a:t>
                      </a:r>
                      <a:r>
                        <a:rPr lang="ja-JP" sz="2400" kern="100" dirty="0">
                          <a:effectLst/>
                        </a:rPr>
                        <a:t>で実際に処理を行うコアの数→並列に処理でき性能が高い</a:t>
                      </a:r>
                    </a:p>
                    <a:p>
                      <a:pPr algn="just"/>
                      <a:r>
                        <a:rPr lang="ja-JP" sz="2400" kern="100" dirty="0">
                          <a:effectLst/>
                        </a:rPr>
                        <a:t>（例）</a:t>
                      </a:r>
                      <a:r>
                        <a:rPr lang="en-US" sz="2400" kern="100" dirty="0">
                          <a:effectLst/>
                        </a:rPr>
                        <a:t>6</a:t>
                      </a:r>
                      <a:r>
                        <a:rPr lang="ja-JP" sz="2400" kern="100" dirty="0">
                          <a:effectLst/>
                        </a:rPr>
                        <a:t>コア（</a:t>
                      </a:r>
                      <a:r>
                        <a:rPr lang="en-US" sz="2400" kern="100" dirty="0">
                          <a:effectLst/>
                        </a:rPr>
                        <a:t>iphone15</a:t>
                      </a:r>
                      <a:r>
                        <a:rPr lang="ja-JP" sz="2400" kern="100" dirty="0">
                          <a:effectLst/>
                        </a:rPr>
                        <a:t>）</a:t>
                      </a:r>
                      <a:endParaRPr lang="en-US" altLang="ja-JP" sz="2400" kern="100" dirty="0">
                        <a:effectLst/>
                      </a:endParaRPr>
                    </a:p>
                    <a:p>
                      <a:pPr algn="just"/>
                      <a:r>
                        <a:rPr lang="ja-JP" altLang="en-US" sz="2400" kern="100" dirty="0">
                          <a:effectLst/>
                        </a:rPr>
                        <a:t>　　　</a:t>
                      </a:r>
                      <a:r>
                        <a:rPr lang="ja-JP" sz="2400" kern="100" dirty="0">
                          <a:effectLst/>
                        </a:rPr>
                        <a:t>＝同時に</a:t>
                      </a:r>
                      <a:r>
                        <a:rPr lang="en-US" sz="2400" kern="100" dirty="0">
                          <a:effectLst/>
                        </a:rPr>
                        <a:t>6</a:t>
                      </a:r>
                      <a:r>
                        <a:rPr lang="ja-JP" sz="2400" kern="100" dirty="0">
                          <a:effectLst/>
                        </a:rPr>
                        <a:t>つのコアで処理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2390531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12641DD-8AB0-F121-B7C9-2E17081FEFA2}"/>
              </a:ext>
            </a:extLst>
          </p:cNvPr>
          <p:cNvSpPr txBox="1"/>
          <p:nvPr/>
        </p:nvSpPr>
        <p:spPr>
          <a:xfrm>
            <a:off x="331909" y="6235068"/>
            <a:ext cx="84801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ja-JP" sz="18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☞クロック周波数は作業の速さ、ビット数は一度に</a:t>
            </a:r>
            <a:r>
              <a:rPr lang="ja-JP" altLang="en-US" sz="18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処理する</a:t>
            </a:r>
            <a:r>
              <a:rPr lang="ja-JP" altLang="ja-JP" sz="18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量、コア数は人数</a:t>
            </a:r>
            <a:endParaRPr lang="ja-JP" altLang="ja-JP" sz="1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96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FB4BCB-4150-A218-B85E-3D793C94E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確認課題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385DDF-23CF-D6C9-88C3-6E7A5A4D3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518990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③次の</a:t>
            </a:r>
            <a:r>
              <a:rPr lang="en-US" altLang="ja-JP" dirty="0"/>
              <a:t>CPU</a:t>
            </a:r>
            <a:r>
              <a:rPr lang="ja-JP" altLang="en-US" dirty="0"/>
              <a:t>の数値から性能を読み取ろう。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79BA5CB1-4F1F-E5EA-33E2-C650125680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577490"/>
              </p:ext>
            </p:extLst>
          </p:nvPr>
        </p:nvGraphicFramePr>
        <p:xfrm>
          <a:off x="512420" y="2479551"/>
          <a:ext cx="8139211" cy="2560320"/>
        </p:xfrm>
        <a:graphic>
          <a:graphicData uri="http://schemas.openxmlformats.org/drawingml/2006/table">
            <a:tbl>
              <a:tblPr firstRow="1" firstCol="1" bandRow="1"/>
              <a:tblGrid>
                <a:gridCol w="2816934">
                  <a:extLst>
                    <a:ext uri="{9D8B030D-6E8A-4147-A177-3AD203B41FA5}">
                      <a16:colId xmlns:a16="http://schemas.microsoft.com/office/drawing/2014/main" val="308671536"/>
                    </a:ext>
                  </a:extLst>
                </a:gridCol>
                <a:gridCol w="5322277">
                  <a:extLst>
                    <a:ext uri="{9D8B030D-6E8A-4147-A177-3AD203B41FA5}">
                      <a16:colId xmlns:a16="http://schemas.microsoft.com/office/drawing/2014/main" val="25423123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n-US" sz="2400" kern="100" dirty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Corei9-14900KS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ja-JP" altLang="en-US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ク</a:t>
                      </a:r>
                      <a:r>
                        <a:rPr lang="ja-JP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ロック数</a:t>
                      </a:r>
                      <a:r>
                        <a:rPr lang="en-US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4.3GHz</a:t>
                      </a:r>
                    </a:p>
                    <a:p>
                      <a:pPr algn="l"/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ja-JP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　ビット数</a:t>
                      </a:r>
                      <a:r>
                        <a:rPr lang="ja-JP" altLang="en-US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64bit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ja-JP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　</a:t>
                      </a:r>
                      <a:endParaRPr lang="en-US" altLang="ja-JP" sz="2400" kern="100" dirty="0">
                        <a:effectLst/>
                        <a:latin typeface="Century" panose="020406040505050203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ja-JP" altLang="en-US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コア数　</a:t>
                      </a:r>
                      <a:r>
                        <a:rPr lang="en-US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ja-JP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コア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kern="100" dirty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lang="ja-JP" altLang="en-US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クロック</a:t>
                      </a:r>
                      <a:r>
                        <a:rPr lang="ja-JP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信号を</a:t>
                      </a:r>
                      <a:r>
                        <a:rPr lang="en-US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秒間に</a:t>
                      </a:r>
                      <a:endParaRPr lang="en-US" altLang="ja-JP" sz="2400" kern="100" dirty="0">
                        <a:effectLst/>
                        <a:latin typeface="Century" panose="020406040505050203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（　　　</a:t>
                      </a:r>
                      <a:r>
                        <a:rPr lang="ja-JP" altLang="en-US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）億</a:t>
                      </a:r>
                      <a:r>
                        <a:rPr lang="ja-JP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回発出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lang="en-US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度に</a:t>
                      </a:r>
                      <a:r>
                        <a:rPr lang="en-US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ja-JP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の（　　　）乗個の場所で</a:t>
                      </a:r>
                      <a:r>
                        <a:rPr lang="ja-JP" altLang="en-US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　</a:t>
                      </a:r>
                      <a:endParaRPr lang="en-US" altLang="ja-JP" sz="2400" kern="100" dirty="0">
                        <a:effectLst/>
                        <a:latin typeface="Century" panose="020406040505050203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データを処理できる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→同時に（　　　）個のコアで</a:t>
                      </a:r>
                      <a:endParaRPr lang="en-US" altLang="ja-JP" sz="2400" kern="100" dirty="0">
                        <a:effectLst/>
                        <a:latin typeface="Century" panose="020406040505050203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並列処理できる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5312825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F038E41-9735-C8D5-B008-7B770A2D45E4}"/>
              </a:ext>
            </a:extLst>
          </p:cNvPr>
          <p:cNvSpPr txBox="1"/>
          <p:nvPr/>
        </p:nvSpPr>
        <p:spPr>
          <a:xfrm>
            <a:off x="3481753" y="5174807"/>
            <a:ext cx="5169877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ja-JP" altLang="ja-JP" sz="28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※参考　</a:t>
            </a:r>
            <a:r>
              <a:rPr lang="en-US" altLang="ja-JP" sz="28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1GHz</a:t>
            </a:r>
            <a:r>
              <a:rPr lang="ja-JP" altLang="ja-JP" sz="28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＝</a:t>
            </a:r>
            <a:r>
              <a:rPr lang="en-US" altLang="ja-JP" sz="28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1</a:t>
            </a:r>
            <a:r>
              <a:rPr lang="ja-JP" altLang="ja-JP" sz="28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秒間に</a:t>
            </a:r>
            <a:r>
              <a:rPr lang="en-US" altLang="ja-JP" sz="2800" u="sng" dirty="0">
                <a:solidFill>
                  <a:srgbClr val="FF0000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10</a:t>
            </a:r>
            <a:r>
              <a:rPr lang="ja-JP" altLang="ja-JP" sz="2800" u="sng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億回</a:t>
            </a:r>
            <a:endParaRPr lang="ja-JP" altLang="en-US" sz="2800" u="sng" dirty="0"/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276C885D-BB4B-CBE7-69CE-42C4B88C7716}"/>
              </a:ext>
            </a:extLst>
          </p:cNvPr>
          <p:cNvCxnSpPr/>
          <p:nvPr/>
        </p:nvCxnSpPr>
        <p:spPr>
          <a:xfrm flipH="1" flipV="1">
            <a:off x="6529754" y="3259015"/>
            <a:ext cx="1043354" cy="19157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BFB3EAF0-9E48-3924-86D7-E6FF284F007C}"/>
              </a:ext>
            </a:extLst>
          </p:cNvPr>
          <p:cNvSpPr/>
          <p:nvPr/>
        </p:nvSpPr>
        <p:spPr>
          <a:xfrm>
            <a:off x="7083302" y="2971800"/>
            <a:ext cx="1930644" cy="457200"/>
          </a:xfrm>
          <a:prstGeom prst="wedgeRoundRectCallout">
            <a:avLst>
              <a:gd name="adj1" fmla="val -43324"/>
              <a:gd name="adj2" fmla="val 93929"/>
              <a:gd name="adj3" fmla="val 16667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今の主流は</a:t>
            </a:r>
            <a:r>
              <a:rPr kumimoji="1" lang="en-US" altLang="ja-JP" dirty="0"/>
              <a:t>64bit</a:t>
            </a:r>
            <a:endParaRPr kumimoji="1" lang="ja-JP" altLang="en-US" dirty="0"/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F1319385-F928-D1D5-42C5-0AEDD0B5B240}"/>
              </a:ext>
            </a:extLst>
          </p:cNvPr>
          <p:cNvSpPr/>
          <p:nvPr/>
        </p:nvSpPr>
        <p:spPr>
          <a:xfrm>
            <a:off x="512420" y="5295900"/>
            <a:ext cx="2783230" cy="990600"/>
          </a:xfrm>
          <a:prstGeom prst="wedgeRoundRectCallout">
            <a:avLst>
              <a:gd name="adj1" fmla="val -6802"/>
              <a:gd name="adj2" fmla="val -80682"/>
              <a:gd name="adj3" fmla="val 16667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クロック数とコア数が多い</a:t>
            </a:r>
            <a:r>
              <a:rPr kumimoji="1" lang="en-US" altLang="ja-JP" dirty="0"/>
              <a:t>CPU</a:t>
            </a:r>
            <a:r>
              <a:rPr kumimoji="1" lang="ja-JP" altLang="en-US" dirty="0"/>
              <a:t>・パソコンが高性能！</a:t>
            </a:r>
          </a:p>
        </p:txBody>
      </p:sp>
    </p:spTree>
    <p:extLst>
      <p:ext uri="{BB962C8B-B14F-4D97-AF65-F5344CB8AC3E}">
        <p14:creationId xmlns:p14="http://schemas.microsoft.com/office/powerpoint/2010/main" val="2567376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AA302DDC-E77A-B482-8E3A-42CC29566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４．ＣＰＵと論理回路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C7EB257-3EB8-5530-B96B-F99C389085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67622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D31EB2-8C88-D974-AB6A-D0D366297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コンピュータは電気回路で計算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8F46424-B9F7-CD67-9C91-265035178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10550" cy="4351338"/>
          </a:xfrm>
        </p:spPr>
        <p:txBody>
          <a:bodyPr/>
          <a:lstStyle/>
          <a:p>
            <a:r>
              <a:rPr lang="ja-JP" altLang="en-US" dirty="0"/>
              <a:t>コンピュータは</a:t>
            </a:r>
            <a:r>
              <a:rPr lang="ja-JP" altLang="en-US" u="sng" dirty="0"/>
              <a:t>電気回路の集合体</a:t>
            </a:r>
            <a:endParaRPr lang="en-US" altLang="ja-JP" u="sng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①</a:t>
            </a:r>
            <a:r>
              <a:rPr kumimoji="1" lang="ja-JP" altLang="en-US" dirty="0"/>
              <a:t>入力→スイッチのＯＦＦ（０）とＯＮ（１）の信号に変換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②電気回路に従ってＯＦＦ（０）とＯＮ（１）の信号で出力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・３つの電気回路を組み合わせて計算をしている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2E130F6-4458-E969-E1F7-B2C7386ABF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16" y="5016012"/>
            <a:ext cx="2770911" cy="1295887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46B410B8-4023-2A4C-35C1-B202640615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3827" y="4843769"/>
            <a:ext cx="2671806" cy="146813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F5C394F5-25A2-6A26-FE21-C07D9CE274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8563" y="5016255"/>
            <a:ext cx="2496020" cy="1295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1250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BED2B9-09DA-EB2E-206E-74D375626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知識の整理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br>
              <a:rPr kumimoji="1" lang="en-US" altLang="ja-JP" dirty="0">
                <a:solidFill>
                  <a:srgbClr val="FF0000"/>
                </a:solidFill>
              </a:rPr>
            </a:br>
            <a:r>
              <a:rPr kumimoji="1" lang="ja-JP" altLang="en-US" dirty="0">
                <a:solidFill>
                  <a:srgbClr val="FF0000"/>
                </a:solidFill>
              </a:rPr>
              <a:t>①３つの論理回路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FC1DC753-2237-3702-AADA-72C6688573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20" y="1962621"/>
            <a:ext cx="8306959" cy="3753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628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060592-6303-73F4-16D4-026109379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論理回路①ＡＮＤゲート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5E605D-9815-A65D-5F75-6EAE45014D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448660"/>
            <a:ext cx="7886700" cy="1325563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ＡとＢの両方がＯＮ（１）のときだけ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Ｆの電気がＯＮ（１）となる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21A0C52-7BF9-F7FE-2AFE-C7DCC58729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92" t="8928" r="23892" b="64211"/>
          <a:stretch/>
        </p:blipFill>
        <p:spPr>
          <a:xfrm>
            <a:off x="726830" y="1615709"/>
            <a:ext cx="7362231" cy="1793632"/>
          </a:xfrm>
          <a:prstGeom prst="rect">
            <a:avLst/>
          </a:prstGeom>
        </p:spPr>
      </p:pic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B967C414-09EA-F88A-78A0-764E7E219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47893"/>
              </p:ext>
            </p:extLst>
          </p:nvPr>
        </p:nvGraphicFramePr>
        <p:xfrm>
          <a:off x="1524000" y="4664684"/>
          <a:ext cx="6096000" cy="19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4783121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1366221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7659199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Ａの入力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Ｂの入力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Ｆの出力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089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FF0000"/>
                          </a:solidFill>
                        </a:rPr>
                        <a:t>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6908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FF0000"/>
                          </a:solidFill>
                        </a:rPr>
                        <a:t>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708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FF0000"/>
                          </a:solidFill>
                        </a:rPr>
                        <a:t>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9878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FF0000"/>
                          </a:solidFill>
                        </a:rPr>
                        <a:t>１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197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0123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919556-FD8A-E38D-F740-516CA2B7F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論理回路②ＯＲゲート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0977E2A-13CC-8C73-7C52-EABC12665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488167"/>
            <a:ext cx="7886700" cy="1001772"/>
          </a:xfrm>
        </p:spPr>
        <p:txBody>
          <a:bodyPr/>
          <a:lstStyle/>
          <a:p>
            <a:r>
              <a:rPr kumimoji="1" lang="ja-JP" altLang="en-US" dirty="0"/>
              <a:t>ＡかＢのどちらか一方がＯＮ（１）であれば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Ｆの電気がＯＮ（１）となる</a:t>
            </a:r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DC97FCA-A932-F4AA-A9A2-5432B1C432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51" t="37516" r="23751" b="36130"/>
          <a:stretch/>
        </p:blipFill>
        <p:spPr>
          <a:xfrm>
            <a:off x="750277" y="1623097"/>
            <a:ext cx="7349147" cy="1746738"/>
          </a:xfrm>
          <a:prstGeom prst="rect">
            <a:avLst/>
          </a:prstGeom>
        </p:spPr>
      </p:pic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032DF080-4FEC-7713-3D7C-F899829BEB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837878"/>
              </p:ext>
            </p:extLst>
          </p:nvPr>
        </p:nvGraphicFramePr>
        <p:xfrm>
          <a:off x="1524000" y="4664684"/>
          <a:ext cx="6096000" cy="19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4783121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1366221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7659199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Ａの入力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Ｂの入力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Ｆの出力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089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FF0000"/>
                          </a:solidFill>
                        </a:rPr>
                        <a:t>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6908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FF0000"/>
                          </a:solidFill>
                        </a:rPr>
                        <a:t>１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708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FF0000"/>
                          </a:solidFill>
                        </a:rPr>
                        <a:t>１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9878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FF0000"/>
                          </a:solidFill>
                        </a:rPr>
                        <a:t>１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197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822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7C8839-5EB6-C43A-7E36-31FC447D8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論理回路③ＮＯＴゲート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64469A0-F742-F9C7-65A1-C09599437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3599419"/>
            <a:ext cx="8069873" cy="573996"/>
          </a:xfrm>
        </p:spPr>
        <p:txBody>
          <a:bodyPr/>
          <a:lstStyle/>
          <a:p>
            <a:r>
              <a:rPr kumimoji="1" lang="ja-JP" altLang="en-US" dirty="0"/>
              <a:t>ＡがＯＮ（１）のときだけ、Ｆの電気がＯＦＦ（０）となる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D7E1DAC-FDEF-2079-F294-A56B4AEB5E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68" t="64683" r="23892" b="8304"/>
          <a:stretch/>
        </p:blipFill>
        <p:spPr>
          <a:xfrm>
            <a:off x="762000" y="1837661"/>
            <a:ext cx="6550224" cy="1591339"/>
          </a:xfrm>
          <a:prstGeom prst="rect">
            <a:avLst/>
          </a:prstGeom>
        </p:spPr>
      </p:pic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941330F1-FEC1-D57E-E405-12697029C0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202394"/>
              </p:ext>
            </p:extLst>
          </p:nvPr>
        </p:nvGraphicFramePr>
        <p:xfrm>
          <a:off x="1383323" y="4491892"/>
          <a:ext cx="609600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674524735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7284232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Ａの入力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Ｆの出力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36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FF0000"/>
                          </a:solidFill>
                        </a:rPr>
                        <a:t>１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392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FF0000"/>
                          </a:solidFill>
                        </a:rPr>
                        <a:t>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180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09393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9BA63B-A9F9-D7DD-657E-12D542A9A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確認課題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E43F44-335D-BD78-49FD-ABAE45E08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542437"/>
          </a:xfrm>
        </p:spPr>
        <p:txBody>
          <a:bodyPr/>
          <a:lstStyle/>
          <a:p>
            <a:pPr marL="0" indent="0">
              <a:buNone/>
            </a:pPr>
            <a:r>
              <a:rPr lang="ja-JP" altLang="ja-JP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④次の論理回路での演算結果を答えよう</a:t>
            </a:r>
            <a:endParaRPr lang="ja-JP" altLang="ja-JP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3F38A9CD-FF89-9F8C-8888-515E35B600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53" y="2434023"/>
            <a:ext cx="8733693" cy="3242877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997BE06-5319-9F39-7144-CAF2218ED564}"/>
              </a:ext>
            </a:extLst>
          </p:cNvPr>
          <p:cNvSpPr txBox="1"/>
          <p:nvPr/>
        </p:nvSpPr>
        <p:spPr>
          <a:xfrm>
            <a:off x="4817450" y="2845551"/>
            <a:ext cx="5275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０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626999D-7981-6A9B-6D91-2EBD865115D8}"/>
              </a:ext>
            </a:extLst>
          </p:cNvPr>
          <p:cNvSpPr txBox="1"/>
          <p:nvPr/>
        </p:nvSpPr>
        <p:spPr>
          <a:xfrm>
            <a:off x="4817450" y="3247554"/>
            <a:ext cx="5275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7CFFDB-01D0-AC13-0C6D-90DE8BB18073}"/>
              </a:ext>
            </a:extLst>
          </p:cNvPr>
          <p:cNvSpPr txBox="1"/>
          <p:nvPr/>
        </p:nvSpPr>
        <p:spPr>
          <a:xfrm>
            <a:off x="4817449" y="4111222"/>
            <a:ext cx="5275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4308452-0974-FF90-7DEF-CAE5842DB9E5}"/>
              </a:ext>
            </a:extLst>
          </p:cNvPr>
          <p:cNvSpPr txBox="1"/>
          <p:nvPr/>
        </p:nvSpPr>
        <p:spPr>
          <a:xfrm>
            <a:off x="4817449" y="3721160"/>
            <a:ext cx="5275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284C130-1D4E-1A10-0AAF-4BCD6DBD25DD}"/>
              </a:ext>
            </a:extLst>
          </p:cNvPr>
          <p:cNvSpPr txBox="1"/>
          <p:nvPr/>
        </p:nvSpPr>
        <p:spPr>
          <a:xfrm>
            <a:off x="4817449" y="4806240"/>
            <a:ext cx="5275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０</a:t>
            </a:r>
          </a:p>
        </p:txBody>
      </p:sp>
    </p:spTree>
    <p:extLst>
      <p:ext uri="{BB962C8B-B14F-4D97-AF65-F5344CB8AC3E}">
        <p14:creationId xmlns:p14="http://schemas.microsoft.com/office/powerpoint/2010/main" val="3453528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5B7C6D-0512-6498-E417-440A80283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【TRY】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3EF6EBF-E8DA-374E-9907-D9FDDE33A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8161667" cy="1325563"/>
          </a:xfrm>
        </p:spPr>
        <p:txBody>
          <a:bodyPr>
            <a:normAutofit/>
          </a:bodyPr>
          <a:lstStyle/>
          <a:p>
            <a:r>
              <a:rPr lang="ja-JP" altLang="en-US" dirty="0"/>
              <a:t>中にコンピュータが使われている機器（パソコン・スマホ以外）を書き出し、どんな役割をしているかも考えよう</a:t>
            </a:r>
            <a:endParaRPr lang="en-US" altLang="ja-JP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AE96168E-20B6-8518-4406-50E1F1FB8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550" y="42179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D972FD3C-A345-C8FF-D720-6BACDE5C93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285917"/>
              </p:ext>
            </p:extLst>
          </p:nvPr>
        </p:nvGraphicFramePr>
        <p:xfrm>
          <a:off x="754662" y="3365959"/>
          <a:ext cx="7760688" cy="21945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34028">
                  <a:extLst>
                    <a:ext uri="{9D8B030D-6E8A-4147-A177-3AD203B41FA5}">
                      <a16:colId xmlns:a16="http://schemas.microsoft.com/office/drawing/2014/main" val="1957203251"/>
                    </a:ext>
                  </a:extLst>
                </a:gridCol>
                <a:gridCol w="5126660">
                  <a:extLst>
                    <a:ext uri="{9D8B030D-6E8A-4147-A177-3AD203B41FA5}">
                      <a16:colId xmlns:a16="http://schemas.microsoft.com/office/drawing/2014/main" val="428451339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>
                          <a:effectLst/>
                        </a:rPr>
                        <a:t>コンピュータが入っている機器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>
                          <a:effectLst/>
                        </a:rPr>
                        <a:t>機器の中でコンピュータが行っている役割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11650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n-US" sz="2400" kern="100" dirty="0">
                          <a:effectLst/>
                        </a:rPr>
                        <a:t> </a:t>
                      </a:r>
                      <a:r>
                        <a:rPr lang="ja-JP" altLang="en-US" sz="2400" kern="100" dirty="0">
                          <a:effectLst/>
                        </a:rPr>
                        <a:t>（例）炊飯器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/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/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/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kern="100" dirty="0">
                          <a:effectLst/>
                        </a:rPr>
                        <a:t> </a:t>
                      </a:r>
                      <a:r>
                        <a:rPr lang="ja-JP" altLang="en-US" sz="2400" kern="100" dirty="0">
                          <a:effectLst/>
                        </a:rPr>
                        <a:t>おいしく炊けるように、ヒーターをコントロールしている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5969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4300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BA2D29-7239-F7CC-1036-EF9ABFF59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確認課題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7A5B9C-E92C-689A-6CF9-C7E51AD24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0230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ja-JP" sz="32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⑤次の回路図（半加算回路）での演算</a:t>
            </a:r>
            <a:endParaRPr lang="en-US" altLang="ja-JP" sz="3200" dirty="0">
              <a:effectLst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ja-JP" altLang="en-US" sz="32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ja-JP" sz="32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結果を答えよう</a:t>
            </a:r>
            <a:endParaRPr kumimoji="1" lang="ja-JP" altLang="en-US" sz="44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0FEAD05-AE03-C622-AAE6-1C8AE1B6DE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093" y="3111975"/>
            <a:ext cx="8303813" cy="307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0058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BA2D29-7239-F7CC-1036-EF9ABFF59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確認課題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7A5B9C-E92C-689A-6CF9-C7E51AD24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0230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ja-JP" sz="32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⑤次の回路図（半加算回路）での演算</a:t>
            </a:r>
            <a:endParaRPr lang="en-US" altLang="ja-JP" sz="3200" dirty="0">
              <a:effectLst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ja-JP" altLang="en-US" sz="32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ja-JP" sz="32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結果を答えよう</a:t>
            </a:r>
            <a:endParaRPr kumimoji="1" lang="ja-JP" altLang="en-US" sz="44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0FEAD05-AE03-C622-AAE6-1C8AE1B6DE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093" y="3111975"/>
            <a:ext cx="8303813" cy="3077809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43B321F-39C3-B70F-5570-77521555CBA4}"/>
              </a:ext>
            </a:extLst>
          </p:cNvPr>
          <p:cNvSpPr txBox="1"/>
          <p:nvPr/>
        </p:nvSpPr>
        <p:spPr>
          <a:xfrm>
            <a:off x="973015" y="3581902"/>
            <a:ext cx="527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０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999D51A-6C20-E9F5-F213-CB46230AF853}"/>
              </a:ext>
            </a:extLst>
          </p:cNvPr>
          <p:cNvSpPr txBox="1"/>
          <p:nvPr/>
        </p:nvSpPr>
        <p:spPr>
          <a:xfrm>
            <a:off x="973015" y="5868276"/>
            <a:ext cx="527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E119B8-8504-FFAB-AAB2-425544F9C87C}"/>
              </a:ext>
            </a:extLst>
          </p:cNvPr>
          <p:cNvSpPr txBox="1"/>
          <p:nvPr/>
        </p:nvSpPr>
        <p:spPr>
          <a:xfrm>
            <a:off x="2579076" y="2997127"/>
            <a:ext cx="527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０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2689E2F-8E46-BF54-A7DD-A2A3B181D924}"/>
              </a:ext>
            </a:extLst>
          </p:cNvPr>
          <p:cNvSpPr txBox="1"/>
          <p:nvPr/>
        </p:nvSpPr>
        <p:spPr>
          <a:xfrm>
            <a:off x="2579075" y="3874289"/>
            <a:ext cx="527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A18FFA5-6B84-722D-A82E-62932DBD138F}"/>
              </a:ext>
            </a:extLst>
          </p:cNvPr>
          <p:cNvSpPr txBox="1"/>
          <p:nvPr/>
        </p:nvSpPr>
        <p:spPr>
          <a:xfrm>
            <a:off x="2579075" y="4751451"/>
            <a:ext cx="527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０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E537A0D-08D0-7D26-4862-4EC5DBC30284}"/>
              </a:ext>
            </a:extLst>
          </p:cNvPr>
          <p:cNvSpPr txBox="1"/>
          <p:nvPr/>
        </p:nvSpPr>
        <p:spPr>
          <a:xfrm>
            <a:off x="2567352" y="5868275"/>
            <a:ext cx="527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8AABF7E-A00B-B62C-41D2-84B68DAE0AFB}"/>
              </a:ext>
            </a:extLst>
          </p:cNvPr>
          <p:cNvSpPr txBox="1"/>
          <p:nvPr/>
        </p:nvSpPr>
        <p:spPr>
          <a:xfrm>
            <a:off x="4138244" y="5043838"/>
            <a:ext cx="527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０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3C574D-D091-F871-4321-DE4D22EE2122}"/>
              </a:ext>
            </a:extLst>
          </p:cNvPr>
          <p:cNvSpPr txBox="1"/>
          <p:nvPr/>
        </p:nvSpPr>
        <p:spPr>
          <a:xfrm>
            <a:off x="4091350" y="3200744"/>
            <a:ext cx="527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EDB1CA9-FC51-ED68-483F-95EC0033256C}"/>
              </a:ext>
            </a:extLst>
          </p:cNvPr>
          <p:cNvSpPr txBox="1"/>
          <p:nvPr/>
        </p:nvSpPr>
        <p:spPr>
          <a:xfrm>
            <a:off x="4665783" y="3456033"/>
            <a:ext cx="527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０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E9A7A2E-4E74-118A-E157-997B788721D6}"/>
              </a:ext>
            </a:extLst>
          </p:cNvPr>
          <p:cNvSpPr txBox="1"/>
          <p:nvPr/>
        </p:nvSpPr>
        <p:spPr>
          <a:xfrm>
            <a:off x="5903534" y="2955527"/>
            <a:ext cx="527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B52E938-1CD8-2FB4-B1CF-25E53C5F5DE4}"/>
              </a:ext>
            </a:extLst>
          </p:cNvPr>
          <p:cNvSpPr txBox="1"/>
          <p:nvPr/>
        </p:nvSpPr>
        <p:spPr>
          <a:xfrm>
            <a:off x="5914288" y="3457806"/>
            <a:ext cx="527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17778A2-D218-3C23-B767-27C5796B36CA}"/>
              </a:ext>
            </a:extLst>
          </p:cNvPr>
          <p:cNvSpPr txBox="1"/>
          <p:nvPr/>
        </p:nvSpPr>
        <p:spPr>
          <a:xfrm>
            <a:off x="7319097" y="3200744"/>
            <a:ext cx="527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41BC070-A249-58D8-243E-FF5C55CF1788}"/>
              </a:ext>
            </a:extLst>
          </p:cNvPr>
          <p:cNvSpPr txBox="1"/>
          <p:nvPr/>
        </p:nvSpPr>
        <p:spPr>
          <a:xfrm>
            <a:off x="7408982" y="5043837"/>
            <a:ext cx="527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０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C4E75DF-D0B8-DC3D-031B-1F4DFA3BD9EF}"/>
              </a:ext>
            </a:extLst>
          </p:cNvPr>
          <p:cNvSpPr txBox="1"/>
          <p:nvPr/>
        </p:nvSpPr>
        <p:spPr>
          <a:xfrm>
            <a:off x="3502244" y="6208758"/>
            <a:ext cx="5357446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rgbClr val="FF0000"/>
                </a:solidFill>
              </a:rPr>
              <a:t>２進法の演算　０</a:t>
            </a:r>
            <a:r>
              <a:rPr kumimoji="1" lang="en-US" altLang="ja-JP" sz="2800" baseline="-25000" dirty="0">
                <a:solidFill>
                  <a:srgbClr val="FF0000"/>
                </a:solidFill>
              </a:rPr>
              <a:t>(2)</a:t>
            </a:r>
            <a:r>
              <a:rPr kumimoji="1" lang="ja-JP" altLang="en-US" sz="2800" dirty="0">
                <a:solidFill>
                  <a:srgbClr val="FF0000"/>
                </a:solidFill>
              </a:rPr>
              <a:t>＋１</a:t>
            </a:r>
            <a:r>
              <a:rPr kumimoji="1" lang="en-US" altLang="ja-JP" sz="2800" baseline="-25000" dirty="0">
                <a:solidFill>
                  <a:srgbClr val="FF0000"/>
                </a:solidFill>
              </a:rPr>
              <a:t>(2)</a:t>
            </a:r>
            <a:r>
              <a:rPr kumimoji="1" lang="ja-JP" altLang="en-US" sz="2800" dirty="0">
                <a:solidFill>
                  <a:srgbClr val="FF0000"/>
                </a:solidFill>
              </a:rPr>
              <a:t>＝０１</a:t>
            </a:r>
            <a:r>
              <a:rPr kumimoji="1" lang="en-US" altLang="ja-JP" sz="2800" baseline="-25000" dirty="0">
                <a:solidFill>
                  <a:srgbClr val="FF0000"/>
                </a:solidFill>
              </a:rPr>
              <a:t>(2)</a:t>
            </a:r>
            <a:endParaRPr kumimoji="1" lang="ja-JP" altLang="en-US" sz="28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6280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BA2D29-7239-F7CC-1036-EF9ABFF59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確認課題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7A5B9C-E92C-689A-6CF9-C7E51AD24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0230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sz="32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⑤次の回路図（半加算回路）での演算結果を答えよう</a:t>
            </a:r>
            <a:endParaRPr kumimoji="1" lang="ja-JP" altLang="en-US" sz="44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0FEAD05-AE03-C622-AAE6-1C8AE1B6DE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093" y="3111975"/>
            <a:ext cx="8303813" cy="3077809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43B321F-39C3-B70F-5570-77521555CBA4}"/>
              </a:ext>
            </a:extLst>
          </p:cNvPr>
          <p:cNvSpPr txBox="1"/>
          <p:nvPr/>
        </p:nvSpPr>
        <p:spPr>
          <a:xfrm>
            <a:off x="973015" y="3581902"/>
            <a:ext cx="527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999D51A-6C20-E9F5-F213-CB46230AF853}"/>
              </a:ext>
            </a:extLst>
          </p:cNvPr>
          <p:cNvSpPr txBox="1"/>
          <p:nvPr/>
        </p:nvSpPr>
        <p:spPr>
          <a:xfrm>
            <a:off x="973015" y="5868276"/>
            <a:ext cx="527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E119B8-8504-FFAB-AAB2-425544F9C87C}"/>
              </a:ext>
            </a:extLst>
          </p:cNvPr>
          <p:cNvSpPr txBox="1"/>
          <p:nvPr/>
        </p:nvSpPr>
        <p:spPr>
          <a:xfrm>
            <a:off x="2579076" y="2997127"/>
            <a:ext cx="527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2689E2F-8E46-BF54-A7DD-A2A3B181D924}"/>
              </a:ext>
            </a:extLst>
          </p:cNvPr>
          <p:cNvSpPr txBox="1"/>
          <p:nvPr/>
        </p:nvSpPr>
        <p:spPr>
          <a:xfrm>
            <a:off x="2579075" y="3874289"/>
            <a:ext cx="527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A18FFA5-6B84-722D-A82E-62932DBD138F}"/>
              </a:ext>
            </a:extLst>
          </p:cNvPr>
          <p:cNvSpPr txBox="1"/>
          <p:nvPr/>
        </p:nvSpPr>
        <p:spPr>
          <a:xfrm>
            <a:off x="2579075" y="4751451"/>
            <a:ext cx="527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E537A0D-08D0-7D26-4862-4EC5DBC30284}"/>
              </a:ext>
            </a:extLst>
          </p:cNvPr>
          <p:cNvSpPr txBox="1"/>
          <p:nvPr/>
        </p:nvSpPr>
        <p:spPr>
          <a:xfrm>
            <a:off x="2567352" y="5868275"/>
            <a:ext cx="527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038F838-78C1-D952-FCC4-B2569AC56B11}"/>
              </a:ext>
            </a:extLst>
          </p:cNvPr>
          <p:cNvSpPr txBox="1"/>
          <p:nvPr/>
        </p:nvSpPr>
        <p:spPr>
          <a:xfrm>
            <a:off x="4045430" y="5043838"/>
            <a:ext cx="527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462B25-7AB7-AF47-E15E-0353F0AAABAE}"/>
              </a:ext>
            </a:extLst>
          </p:cNvPr>
          <p:cNvSpPr txBox="1"/>
          <p:nvPr/>
        </p:nvSpPr>
        <p:spPr>
          <a:xfrm>
            <a:off x="4045430" y="3136612"/>
            <a:ext cx="527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D7FDD8F-3E9B-0C83-DF13-49EC4FA2A94F}"/>
              </a:ext>
            </a:extLst>
          </p:cNvPr>
          <p:cNvSpPr txBox="1"/>
          <p:nvPr/>
        </p:nvSpPr>
        <p:spPr>
          <a:xfrm>
            <a:off x="5857129" y="2997126"/>
            <a:ext cx="527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4A3CFB0-BBB5-6D3B-C2F3-DEA064BA0F29}"/>
              </a:ext>
            </a:extLst>
          </p:cNvPr>
          <p:cNvSpPr txBox="1"/>
          <p:nvPr/>
        </p:nvSpPr>
        <p:spPr>
          <a:xfrm>
            <a:off x="4687509" y="3428999"/>
            <a:ext cx="527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14D6A45-1FAA-1499-AFC5-584CE46CA0D5}"/>
              </a:ext>
            </a:extLst>
          </p:cNvPr>
          <p:cNvSpPr txBox="1"/>
          <p:nvPr/>
        </p:nvSpPr>
        <p:spPr>
          <a:xfrm>
            <a:off x="7492014" y="5016634"/>
            <a:ext cx="527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7E661CF-15D6-46C5-2DCF-60AE6ACB1E7B}"/>
              </a:ext>
            </a:extLst>
          </p:cNvPr>
          <p:cNvSpPr txBox="1"/>
          <p:nvPr/>
        </p:nvSpPr>
        <p:spPr>
          <a:xfrm>
            <a:off x="5857129" y="3874289"/>
            <a:ext cx="527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０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40AB0E0-447A-5911-BED3-AA07DB7C8AF3}"/>
              </a:ext>
            </a:extLst>
          </p:cNvPr>
          <p:cNvSpPr txBox="1"/>
          <p:nvPr/>
        </p:nvSpPr>
        <p:spPr>
          <a:xfrm>
            <a:off x="7398445" y="3187142"/>
            <a:ext cx="527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０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CEB3360-6472-0C2C-8207-7F2369305134}"/>
              </a:ext>
            </a:extLst>
          </p:cNvPr>
          <p:cNvSpPr txBox="1"/>
          <p:nvPr/>
        </p:nvSpPr>
        <p:spPr>
          <a:xfrm>
            <a:off x="3502244" y="6208758"/>
            <a:ext cx="5357446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rgbClr val="FF0000"/>
                </a:solidFill>
              </a:rPr>
              <a:t>２進法の演算　１</a:t>
            </a:r>
            <a:r>
              <a:rPr kumimoji="1" lang="en-US" altLang="ja-JP" sz="2800" baseline="-25000" dirty="0">
                <a:solidFill>
                  <a:srgbClr val="FF0000"/>
                </a:solidFill>
              </a:rPr>
              <a:t>(2)</a:t>
            </a:r>
            <a:r>
              <a:rPr kumimoji="1" lang="ja-JP" altLang="en-US" sz="2800" dirty="0">
                <a:solidFill>
                  <a:srgbClr val="FF0000"/>
                </a:solidFill>
              </a:rPr>
              <a:t>＋１</a:t>
            </a:r>
            <a:r>
              <a:rPr kumimoji="1" lang="en-US" altLang="ja-JP" sz="2800" baseline="-25000" dirty="0">
                <a:solidFill>
                  <a:srgbClr val="FF0000"/>
                </a:solidFill>
              </a:rPr>
              <a:t>(2)</a:t>
            </a:r>
            <a:r>
              <a:rPr kumimoji="1" lang="ja-JP" altLang="en-US" sz="2800" dirty="0">
                <a:solidFill>
                  <a:srgbClr val="FF0000"/>
                </a:solidFill>
              </a:rPr>
              <a:t>＝１０</a:t>
            </a:r>
            <a:r>
              <a:rPr kumimoji="1" lang="en-US" altLang="ja-JP" sz="2800" baseline="-25000" dirty="0">
                <a:solidFill>
                  <a:srgbClr val="FF0000"/>
                </a:solidFill>
              </a:rPr>
              <a:t>(2)</a:t>
            </a:r>
            <a:endParaRPr kumimoji="1" lang="ja-JP" altLang="en-US" sz="28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4887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AC38A854-0A32-381D-5B26-201499561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５．２進法による計算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A732492-E83F-A89F-0D56-ABA773ADB2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383017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AEADC-AA9D-F733-F71A-4CA5339B6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②２進法の負の数の表現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2CA512B-A317-589B-BD20-37F14E8CF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515350" cy="1603376"/>
          </a:xfrm>
        </p:spPr>
        <p:txBody>
          <a:bodyPr/>
          <a:lstStyle/>
          <a:p>
            <a:r>
              <a:rPr kumimoji="1" lang="ja-JP" altLang="en-US" dirty="0"/>
              <a:t>－の記号が使えないので　「２の補数」を使う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/>
              <a:t>※</a:t>
            </a:r>
            <a:r>
              <a:rPr lang="ja-JP" altLang="en-US" dirty="0"/>
              <a:t>２の補数＝桁上がりを行う最小の数のこと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（例）１０１なら</a:t>
            </a:r>
            <a:r>
              <a:rPr kumimoji="1" lang="ja-JP" altLang="en-US" u="sng" dirty="0"/>
              <a:t>０１１</a:t>
            </a:r>
            <a:r>
              <a:rPr kumimoji="1" lang="ja-JP" altLang="en-US" dirty="0"/>
              <a:t>　１０１＋０１１＝１０００（桁上がり）</a:t>
            </a: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015E8FEF-7564-9BE6-FECE-43A9C5AA24A2}"/>
              </a:ext>
            </a:extLst>
          </p:cNvPr>
          <p:cNvSpPr txBox="1">
            <a:spLocks/>
          </p:cNvSpPr>
          <p:nvPr/>
        </p:nvSpPr>
        <p:spPr>
          <a:xfrm>
            <a:off x="495300" y="3722685"/>
            <a:ext cx="8515350" cy="262096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>
                <a:solidFill>
                  <a:srgbClr val="FF0000"/>
                </a:solidFill>
              </a:rPr>
              <a:t>☆「２の補数」の求め方</a:t>
            </a:r>
            <a:r>
              <a:rPr lang="ja-JP" altLang="en-US" dirty="0"/>
              <a:t>（例）１０１の「</a:t>
            </a:r>
            <a:r>
              <a:rPr lang="en-US" altLang="ja-JP" dirty="0"/>
              <a:t>2</a:t>
            </a:r>
            <a:r>
              <a:rPr lang="ja-JP" altLang="en-US" dirty="0"/>
              <a:t>の補数」を求める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　①２進法の各ケタの０と１をひっくり返す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　　（例）１０１　→０と１を反対にして　０１０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　②①の数値に１を加える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　　（例）０１０　→１を加えて　</a:t>
            </a:r>
            <a:r>
              <a:rPr lang="ja-JP" altLang="en-US" u="sng" dirty="0">
                <a:solidFill>
                  <a:srgbClr val="FF0000"/>
                </a:solidFill>
              </a:rPr>
              <a:t>０１１</a:t>
            </a:r>
            <a:r>
              <a:rPr lang="ja-JP" altLang="en-US" dirty="0">
                <a:solidFill>
                  <a:srgbClr val="FF0000"/>
                </a:solidFill>
              </a:rPr>
              <a:t>＝１０１の「２の補数」</a:t>
            </a:r>
          </a:p>
        </p:txBody>
      </p:sp>
    </p:spTree>
    <p:extLst>
      <p:ext uri="{BB962C8B-B14F-4D97-AF65-F5344CB8AC3E}">
        <p14:creationId xmlns:p14="http://schemas.microsoft.com/office/powerpoint/2010/main" val="5729141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EFB0C8-0CA2-4354-2119-5D997E790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確認課題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5F3C13-6251-71DF-A889-6B5B739F9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334376" cy="144080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ja-JP" altLang="ja-JP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⑥</a:t>
            </a:r>
            <a:r>
              <a:rPr lang="en-US" altLang="ja-JP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2</a:t>
            </a:r>
            <a:r>
              <a:rPr lang="ja-JP" altLang="ja-JP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進法の負の数は</a:t>
            </a:r>
            <a:r>
              <a:rPr lang="ja-JP" altLang="en-US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「</a:t>
            </a:r>
            <a:r>
              <a:rPr lang="en-US" altLang="ja-JP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2</a:t>
            </a:r>
            <a:r>
              <a:rPr lang="ja-JP" altLang="ja-JP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の補数</a:t>
            </a:r>
            <a:r>
              <a:rPr lang="ja-JP" altLang="en-US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」</a:t>
            </a:r>
            <a:r>
              <a:rPr lang="ja-JP" altLang="ja-JP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を用いる。</a:t>
            </a:r>
            <a:r>
              <a:rPr lang="ja-JP" altLang="en-US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「</a:t>
            </a:r>
            <a:r>
              <a:rPr lang="en-US" altLang="ja-JP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2</a:t>
            </a:r>
            <a:r>
              <a:rPr lang="ja-JP" altLang="ja-JP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の補数</a:t>
            </a:r>
            <a:r>
              <a:rPr lang="ja-JP" altLang="en-US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」</a:t>
            </a:r>
            <a:r>
              <a:rPr lang="ja-JP" altLang="ja-JP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は</a:t>
            </a:r>
            <a:r>
              <a:rPr lang="ja-JP" altLang="ja-JP" u="sng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元の数値の</a:t>
            </a:r>
            <a:r>
              <a:rPr lang="en-US" altLang="ja-JP" u="sng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0</a:t>
            </a:r>
            <a:r>
              <a:rPr lang="ja-JP" altLang="ja-JP" u="sng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と</a:t>
            </a:r>
            <a:r>
              <a:rPr lang="en-US" altLang="ja-JP" u="sng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1</a:t>
            </a:r>
            <a:r>
              <a:rPr lang="ja-JP" altLang="ja-JP" u="sng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を反転</a:t>
            </a:r>
            <a:r>
              <a:rPr lang="ja-JP" altLang="ja-JP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させ</a:t>
            </a:r>
            <a:r>
              <a:rPr lang="ja-JP" altLang="en-US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、</a:t>
            </a:r>
            <a:r>
              <a:rPr lang="en-US" altLang="ja-JP" u="sng" kern="100" dirty="0">
                <a:effectLst/>
                <a:latin typeface="ＭＳ ゴシック" panose="020B0609070205080204" pitchFamily="49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1</a:t>
            </a:r>
            <a:r>
              <a:rPr lang="ja-JP" altLang="ja-JP" u="sng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を加える</a:t>
            </a:r>
            <a:r>
              <a:rPr lang="ja-JP" altLang="ja-JP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と求めることができる。次の</a:t>
            </a:r>
            <a:r>
              <a:rPr lang="en-US" altLang="ja-JP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2</a:t>
            </a:r>
            <a:r>
              <a:rPr lang="ja-JP" altLang="ja-JP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進法の値の補数を求めなさい。</a:t>
            </a:r>
            <a:endParaRPr lang="ja-JP" altLang="ja-JP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4B41B60F-D6BE-9F74-81E1-9D3A653BA7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101171"/>
              </p:ext>
            </p:extLst>
          </p:nvPr>
        </p:nvGraphicFramePr>
        <p:xfrm>
          <a:off x="515816" y="3591573"/>
          <a:ext cx="5673970" cy="2438400"/>
        </p:xfrm>
        <a:graphic>
          <a:graphicData uri="http://schemas.openxmlformats.org/drawingml/2006/table">
            <a:tbl>
              <a:tblPr firstRow="1" firstCol="1" bandRow="1"/>
              <a:tblGrid>
                <a:gridCol w="1758461">
                  <a:extLst>
                    <a:ext uri="{9D8B030D-6E8A-4147-A177-3AD203B41FA5}">
                      <a16:colId xmlns:a16="http://schemas.microsoft.com/office/drawing/2014/main" val="394149138"/>
                    </a:ext>
                  </a:extLst>
                </a:gridCol>
                <a:gridCol w="1852246">
                  <a:extLst>
                    <a:ext uri="{9D8B030D-6E8A-4147-A177-3AD203B41FA5}">
                      <a16:colId xmlns:a16="http://schemas.microsoft.com/office/drawing/2014/main" val="2402561968"/>
                    </a:ext>
                  </a:extLst>
                </a:gridCol>
                <a:gridCol w="2063263">
                  <a:extLst>
                    <a:ext uri="{9D8B030D-6E8A-4147-A177-3AD203B41FA5}">
                      <a16:colId xmlns:a16="http://schemas.microsoft.com/office/drawing/2014/main" val="9300481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求める数（</a:t>
                      </a:r>
                      <a:r>
                        <a:rPr lang="en-US" sz="24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ja-JP" sz="24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進法）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正の数を</a:t>
                      </a:r>
                      <a:endParaRPr lang="en-US" altLang="ja-JP" sz="2400" kern="100" dirty="0">
                        <a:effectLst/>
                        <a:latin typeface="Century" panose="020406040505050203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ja-JP" sz="24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進法で表現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sz="24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と</a:t>
                      </a:r>
                      <a:r>
                        <a:rPr lang="en-US" sz="24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ja-JP" sz="24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を入れ替え、</a:t>
                      </a:r>
                      <a:r>
                        <a:rPr lang="en-US" sz="24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sz="2400" kern="10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を足す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01923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ja-JP" altLang="en-US" sz="2800" dirty="0"/>
                        <a:t>－</a:t>
                      </a:r>
                      <a:r>
                        <a:rPr lang="en-US" sz="2800" dirty="0"/>
                        <a:t>5</a:t>
                      </a:r>
                      <a:r>
                        <a:rPr lang="ja-JP" altLang="en-US" sz="2800" baseline="-25000" dirty="0"/>
                        <a:t>（</a:t>
                      </a:r>
                      <a:r>
                        <a:rPr lang="en-US" sz="2800" baseline="-25000" dirty="0"/>
                        <a:t>10</a:t>
                      </a:r>
                      <a:r>
                        <a:rPr lang="ja-JP" altLang="en-US" sz="2800" baseline="-25000" dirty="0"/>
                        <a:t>）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/>
                        <a:t>5</a:t>
                      </a:r>
                      <a:r>
                        <a:rPr lang="ja-JP" altLang="en-US" sz="2800" baseline="-25000" dirty="0"/>
                        <a:t>（</a:t>
                      </a:r>
                      <a:r>
                        <a:rPr lang="en-US" sz="2800" baseline="-25000" dirty="0"/>
                        <a:t>10</a:t>
                      </a:r>
                      <a:r>
                        <a:rPr lang="ja-JP" altLang="en-US" sz="2800" baseline="-25000" dirty="0"/>
                        <a:t>）　　　</a:t>
                      </a:r>
                      <a:r>
                        <a:rPr lang="ja-JP" altLang="en-US" sz="2800" dirty="0"/>
                        <a:t>→</a:t>
                      </a:r>
                      <a:r>
                        <a:rPr lang="en-US" sz="2800" dirty="0"/>
                        <a:t>101</a:t>
                      </a:r>
                      <a:r>
                        <a:rPr lang="ja-JP" altLang="en-US" sz="2800" baseline="-25000" dirty="0"/>
                        <a:t>（</a:t>
                      </a:r>
                      <a:r>
                        <a:rPr lang="en-US" sz="2800" baseline="-25000" dirty="0"/>
                        <a:t>2</a:t>
                      </a:r>
                      <a:r>
                        <a:rPr lang="ja-JP" altLang="en-US" sz="2800" baseline="-25000" dirty="0"/>
                        <a:t>）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/>
                        <a:t> </a:t>
                      </a:r>
                      <a:endParaRPr lang="ja-JP" altLang="en-US" sz="2800"/>
                    </a:p>
                    <a:p>
                      <a:pPr algn="l"/>
                      <a:r>
                        <a:rPr lang="en-US" sz="2800"/>
                        <a:t> </a:t>
                      </a:r>
                      <a:endParaRPr lang="ja-JP" altLang="en-US" sz="280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7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ja-JP" altLang="en-US" sz="2800" dirty="0"/>
                        <a:t>－</a:t>
                      </a:r>
                      <a:r>
                        <a:rPr lang="en-US" sz="2800" dirty="0"/>
                        <a:t>8</a:t>
                      </a:r>
                      <a:r>
                        <a:rPr lang="ja-JP" altLang="en-US" sz="2800" baseline="-25000" dirty="0"/>
                        <a:t>（</a:t>
                      </a:r>
                      <a:r>
                        <a:rPr lang="en-US" sz="2800" baseline="-25000" dirty="0"/>
                        <a:t>10</a:t>
                      </a:r>
                      <a:r>
                        <a:rPr lang="ja-JP" altLang="en-US" sz="2800" baseline="-25000" dirty="0"/>
                        <a:t>）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/>
                        <a:t>8</a:t>
                      </a:r>
                      <a:r>
                        <a:rPr lang="ja-JP" altLang="en-US" sz="2800" baseline="-25000" dirty="0"/>
                        <a:t>（</a:t>
                      </a:r>
                      <a:r>
                        <a:rPr lang="en-US" sz="2800" baseline="-25000" dirty="0"/>
                        <a:t>10</a:t>
                      </a:r>
                      <a:r>
                        <a:rPr lang="ja-JP" altLang="en-US" sz="2800" baseline="-25000" dirty="0"/>
                        <a:t>）　　</a:t>
                      </a:r>
                      <a:endParaRPr lang="en-US" altLang="ja-JP" sz="2800" baseline="-25000" dirty="0"/>
                    </a:p>
                    <a:p>
                      <a:pPr algn="l"/>
                      <a:r>
                        <a:rPr lang="ja-JP" altLang="en-US" sz="2800" dirty="0"/>
                        <a:t>→</a:t>
                      </a:r>
                      <a:r>
                        <a:rPr lang="en-US" sz="2800" dirty="0"/>
                        <a:t>1000</a:t>
                      </a:r>
                      <a:r>
                        <a:rPr lang="ja-JP" altLang="en-US" sz="2800" baseline="-25000" dirty="0"/>
                        <a:t>（</a:t>
                      </a:r>
                      <a:r>
                        <a:rPr lang="en-US" sz="2800" baseline="-25000" dirty="0"/>
                        <a:t>2</a:t>
                      </a:r>
                      <a:r>
                        <a:rPr lang="ja-JP" altLang="en-US" sz="2800" baseline="-25000" dirty="0"/>
                        <a:t>）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/>
                        <a:t> </a:t>
                      </a:r>
                      <a:endParaRPr lang="ja-JP" altLang="en-US" sz="2800" dirty="0"/>
                    </a:p>
                    <a:p>
                      <a:pPr algn="l"/>
                      <a:r>
                        <a:rPr lang="en-US" sz="2800" dirty="0"/>
                        <a:t> </a:t>
                      </a:r>
                      <a:endParaRPr lang="ja-JP" altLang="en-US" sz="28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9541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45935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CC86A0-AD87-2786-037B-B5F56B73D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参考</a:t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③計算で生じる誤差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8AD9DF-B702-C601-4E1C-FA4BB8E39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95544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誤差＝限られた桁数で計算するため誤差が発生</a:t>
            </a:r>
            <a:endParaRPr kumimoji="1" lang="en-US" altLang="ja-JP" dirty="0"/>
          </a:p>
          <a:p>
            <a:endParaRPr kumimoji="1" lang="ja-JP" altLang="en-US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9FEE2D89-8078-ABCE-6F57-61E43AAAD6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758530"/>
              </p:ext>
            </p:extLst>
          </p:nvPr>
        </p:nvGraphicFramePr>
        <p:xfrm>
          <a:off x="386860" y="2616200"/>
          <a:ext cx="8382002" cy="246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6596">
                  <a:extLst>
                    <a:ext uri="{9D8B030D-6E8A-4147-A177-3AD203B41FA5}">
                      <a16:colId xmlns:a16="http://schemas.microsoft.com/office/drawing/2014/main" val="3389356200"/>
                    </a:ext>
                  </a:extLst>
                </a:gridCol>
                <a:gridCol w="6665406">
                  <a:extLst>
                    <a:ext uri="{9D8B030D-6E8A-4147-A177-3AD203B41FA5}">
                      <a16:colId xmlns:a16="http://schemas.microsoft.com/office/drawing/2014/main" val="4253906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打切り誤差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最後まで計算せず途中で打ち切ることで発生</a:t>
                      </a:r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（例）１</a:t>
                      </a:r>
                      <a:r>
                        <a:rPr kumimoji="1" lang="en-US" altLang="ja-JP" sz="2400" dirty="0"/>
                        <a:t>÷</a:t>
                      </a:r>
                      <a:r>
                        <a:rPr kumimoji="1" lang="ja-JP" altLang="en-US" sz="2400" dirty="0"/>
                        <a:t>３＝</a:t>
                      </a:r>
                      <a:r>
                        <a:rPr kumimoji="1" lang="en-US" altLang="ja-JP" sz="2400" dirty="0"/>
                        <a:t>0.333</a:t>
                      </a:r>
                      <a:r>
                        <a:rPr kumimoji="1" lang="ja-JP" altLang="en-US" sz="2400" dirty="0"/>
                        <a:t>･･･≒</a:t>
                      </a:r>
                      <a:r>
                        <a:rPr kumimoji="1" lang="en-US" altLang="ja-JP" sz="2400" dirty="0"/>
                        <a:t>0.33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795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丸め誤差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四捨五入・切り捨て・切り上げを行うことで発生</a:t>
                      </a:r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（例）</a:t>
                      </a:r>
                      <a:r>
                        <a:rPr kumimoji="1" lang="en-US" altLang="ja-JP" sz="2400" dirty="0"/>
                        <a:t>0.345</a:t>
                      </a:r>
                      <a:r>
                        <a:rPr kumimoji="1" lang="ja-JP" altLang="en-US" sz="2400" dirty="0"/>
                        <a:t>≒</a:t>
                      </a:r>
                      <a:r>
                        <a:rPr kumimoji="1" lang="en-US" altLang="ja-JP" sz="2400" dirty="0"/>
                        <a:t>0.350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279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桁あふれ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システムが許容できる最大値を超えることで発生</a:t>
                      </a:r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（例）９９９＋００１≒０００　</a:t>
                      </a:r>
                      <a:r>
                        <a:rPr kumimoji="1" lang="en-US" altLang="ja-JP" sz="2400" dirty="0"/>
                        <a:t>1</a:t>
                      </a:r>
                      <a:r>
                        <a:rPr kumimoji="1" lang="ja-JP" altLang="en-US" sz="2400" dirty="0"/>
                        <a:t>番上の桁があふれる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89180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48869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6705B9-6419-9602-7123-CCFC4F20A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振返りを書こう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DA8537-5335-ED8C-7F52-93D58B1F1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187104" cy="1603375"/>
          </a:xfrm>
        </p:spPr>
        <p:txBody>
          <a:bodyPr/>
          <a:lstStyle/>
          <a:p>
            <a:r>
              <a:rPr kumimoji="1" lang="en-US" altLang="ja-JP" dirty="0"/>
              <a:t>No</a:t>
            </a:r>
            <a:r>
              <a:rPr kumimoji="1" lang="en-US" altLang="ja-JP"/>
              <a:t>.1</a:t>
            </a:r>
            <a:r>
              <a:rPr lang="en-US" altLang="ja-JP"/>
              <a:t>3</a:t>
            </a:r>
            <a:r>
              <a:rPr kumimoji="1" lang="ja-JP" altLang="en-US"/>
              <a:t>の</a:t>
            </a:r>
            <a:r>
              <a:rPr kumimoji="1" lang="ja-JP" altLang="en-US" dirty="0"/>
              <a:t>授業で</a:t>
            </a:r>
            <a:r>
              <a:rPr lang="ja-JP" altLang="en-US" dirty="0"/>
              <a:t>　</a:t>
            </a:r>
            <a:r>
              <a:rPr kumimoji="1" lang="ja-JP" altLang="en-US" dirty="0"/>
              <a:t>知ったこと（学んだこと）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kumimoji="1" lang="ja-JP" altLang="en-US" dirty="0"/>
              <a:t>思ったこと（感想）　考えたこと（経験、関連すること）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を箇条書きで３行書こう。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7E95E26E-F564-2854-47C0-09ABD3F011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788921"/>
              </p:ext>
            </p:extLst>
          </p:nvPr>
        </p:nvGraphicFramePr>
        <p:xfrm>
          <a:off x="926123" y="3563936"/>
          <a:ext cx="7291754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91754">
                  <a:extLst>
                    <a:ext uri="{9D8B030D-6E8A-4147-A177-3AD203B41FA5}">
                      <a16:colId xmlns:a16="http://schemas.microsoft.com/office/drawing/2014/main" val="38225358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672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2063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AA302DDC-E77A-B482-8E3A-42CC29566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１．コンピュータの</a:t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　　　　基本的な構成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C7EB257-3EB8-5530-B96B-F99C389085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4697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0AA209BD-6199-2DEE-915E-0FD381421B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84036"/>
              </p:ext>
            </p:extLst>
          </p:nvPr>
        </p:nvGraphicFramePr>
        <p:xfrm>
          <a:off x="306238" y="1923719"/>
          <a:ext cx="8647981" cy="40843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49392">
                  <a:extLst>
                    <a:ext uri="{9D8B030D-6E8A-4147-A177-3AD203B41FA5}">
                      <a16:colId xmlns:a16="http://schemas.microsoft.com/office/drawing/2014/main" val="2504409053"/>
                    </a:ext>
                  </a:extLst>
                </a:gridCol>
                <a:gridCol w="1276648">
                  <a:extLst>
                    <a:ext uri="{9D8B030D-6E8A-4147-A177-3AD203B41FA5}">
                      <a16:colId xmlns:a16="http://schemas.microsoft.com/office/drawing/2014/main" val="2608402042"/>
                    </a:ext>
                  </a:extLst>
                </a:gridCol>
                <a:gridCol w="1737672">
                  <a:extLst>
                    <a:ext uri="{9D8B030D-6E8A-4147-A177-3AD203B41FA5}">
                      <a16:colId xmlns:a16="http://schemas.microsoft.com/office/drawing/2014/main" val="1251086649"/>
                    </a:ext>
                  </a:extLst>
                </a:gridCol>
                <a:gridCol w="3784269">
                  <a:extLst>
                    <a:ext uri="{9D8B030D-6E8A-4147-A177-3AD203B41FA5}">
                      <a16:colId xmlns:a16="http://schemas.microsoft.com/office/drawing/2014/main" val="4190839665"/>
                    </a:ext>
                  </a:extLst>
                </a:gridCol>
              </a:tblGrid>
              <a:tr h="0">
                <a:tc rowSpan="6">
                  <a:txBody>
                    <a:bodyPr/>
                    <a:lstStyle/>
                    <a:p>
                      <a:pPr algn="just"/>
                      <a:endParaRPr lang="en-US" altLang="ja-JP" sz="2000" kern="100" dirty="0">
                        <a:effectLst/>
                      </a:endParaRPr>
                    </a:p>
                    <a:p>
                      <a:pPr algn="just"/>
                      <a:r>
                        <a:rPr lang="ja-JP" sz="2000" kern="100" dirty="0">
                          <a:effectLst/>
                        </a:rPr>
                        <a:t>（</a:t>
                      </a:r>
                      <a:r>
                        <a:rPr lang="ja-JP" altLang="en-US" sz="2000" kern="100" dirty="0">
                          <a:solidFill>
                            <a:srgbClr val="FF0000"/>
                          </a:solidFill>
                          <a:effectLst/>
                        </a:rPr>
                        <a:t>ハードウェア</a:t>
                      </a:r>
                      <a:r>
                        <a:rPr lang="ja-JP" sz="2000" kern="100" dirty="0">
                          <a:effectLst/>
                        </a:rPr>
                        <a:t>）</a:t>
                      </a:r>
                    </a:p>
                    <a:p>
                      <a:pPr indent="133350" algn="just"/>
                      <a:r>
                        <a:rPr lang="ja-JP" altLang="en-US" sz="2000" kern="100" dirty="0">
                          <a:effectLst/>
                        </a:rPr>
                        <a:t>＝物理的な</a:t>
                      </a:r>
                      <a:endParaRPr lang="en-US" altLang="ja-JP" sz="2000" kern="100" dirty="0">
                        <a:effectLst/>
                      </a:endParaRPr>
                    </a:p>
                    <a:p>
                      <a:pPr indent="133350" algn="just"/>
                      <a:r>
                        <a:rPr lang="ja-JP" altLang="en-US" sz="2000" kern="100" dirty="0">
                          <a:effectLst/>
                        </a:rPr>
                        <a:t>　装置のこと</a:t>
                      </a:r>
                    </a:p>
                    <a:p>
                      <a:pPr algn="just"/>
                      <a:r>
                        <a:rPr lang="en-US" sz="2000" kern="100" dirty="0">
                          <a:effectLst/>
                        </a:rPr>
                        <a:t> </a:t>
                      </a:r>
                    </a:p>
                    <a:p>
                      <a:pPr algn="just"/>
                      <a:r>
                        <a:rPr lang="en-US" sz="2000" kern="100" dirty="0">
                          <a:effectLst/>
                        </a:rPr>
                        <a:t> </a:t>
                      </a:r>
                    </a:p>
                    <a:p>
                      <a:pPr algn="just"/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altLang="en-US" sz="2000" kern="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入力装置</a:t>
                      </a:r>
                      <a:endParaRPr lang="ja-JP" sz="20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ja-JP" sz="2000" kern="100" dirty="0">
                          <a:effectLst/>
                        </a:rPr>
                        <a:t>・データを入力する装置</a:t>
                      </a:r>
                    </a:p>
                    <a:p>
                      <a:pPr algn="just"/>
                      <a:r>
                        <a:rPr lang="ja-JP" sz="2000" kern="100" dirty="0">
                          <a:effectLst/>
                        </a:rPr>
                        <a:t>（例）キーボード、マウス、ペンタブレット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79474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記憶装置</a:t>
                      </a:r>
                    </a:p>
                    <a:p>
                      <a:pPr algn="just"/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ja-JP" altLang="en-US" sz="20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主記憶装置</a:t>
                      </a:r>
                      <a:r>
                        <a:rPr lang="ja-JP" sz="2000" kern="100" dirty="0">
                          <a:effectLst/>
                        </a:rPr>
                        <a:t>（メモリ）</a:t>
                      </a:r>
                    </a:p>
                    <a:p>
                      <a:pPr marL="133350" indent="-133350" algn="just"/>
                      <a:r>
                        <a:rPr lang="ja-JP" sz="2000" kern="100" dirty="0">
                          <a:effectLst/>
                        </a:rPr>
                        <a:t>・必要なデータ・命令を一時的に記憶、電源が落ちるとデータは消える（例）メインメモリ（メモリ）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60277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補助記憶装置</a:t>
                      </a:r>
                      <a:r>
                        <a:rPr lang="ja-JP" sz="2000" kern="100" dirty="0">
                          <a:effectLst/>
                        </a:rPr>
                        <a:t>（ストレージ）</a:t>
                      </a:r>
                    </a:p>
                    <a:p>
                      <a:pPr algn="just"/>
                      <a:r>
                        <a:rPr lang="ja-JP" sz="2000" kern="100" dirty="0">
                          <a:effectLst/>
                        </a:rPr>
                        <a:t>・データやプログラムを長期的に記憶・保存、電源が落ちてもデータは消えない</a:t>
                      </a:r>
                      <a:endParaRPr lang="en-US" altLang="ja-JP" sz="2000" kern="100" dirty="0">
                        <a:effectLst/>
                      </a:endParaRPr>
                    </a:p>
                    <a:p>
                      <a:pPr algn="just"/>
                      <a:r>
                        <a:rPr lang="ja-JP" sz="2000" kern="100" dirty="0">
                          <a:effectLst/>
                        </a:rPr>
                        <a:t>（例）</a:t>
                      </a:r>
                      <a:r>
                        <a:rPr lang="en-US" sz="2000" kern="100" dirty="0">
                          <a:effectLst/>
                        </a:rPr>
                        <a:t>HDD</a:t>
                      </a:r>
                      <a:r>
                        <a:rPr lang="ja-JP" sz="2000" kern="100" dirty="0">
                          <a:effectLst/>
                        </a:rPr>
                        <a:t>、</a:t>
                      </a:r>
                      <a:r>
                        <a:rPr lang="en-US" sz="2000" kern="100" dirty="0">
                          <a:effectLst/>
                        </a:rPr>
                        <a:t>SSD</a:t>
                      </a:r>
                      <a:r>
                        <a:rPr lang="ja-JP" sz="2000" kern="100" dirty="0">
                          <a:effectLst/>
                        </a:rPr>
                        <a:t>、</a:t>
                      </a:r>
                      <a:r>
                        <a:rPr lang="en-US" sz="2000" kern="100" dirty="0">
                          <a:effectLst/>
                        </a:rPr>
                        <a:t>DVD</a:t>
                      </a:r>
                      <a:r>
                        <a:rPr lang="ja-JP" sz="2000" kern="100" dirty="0">
                          <a:effectLst/>
                        </a:rPr>
                        <a:t>、</a:t>
                      </a:r>
                      <a:r>
                        <a:rPr lang="en-US" sz="2000" kern="100" dirty="0">
                          <a:effectLst/>
                        </a:rPr>
                        <a:t>USB</a:t>
                      </a:r>
                      <a:r>
                        <a:rPr lang="ja-JP" sz="2000" kern="100" dirty="0">
                          <a:effectLst/>
                        </a:rPr>
                        <a:t>ﾒﾓﾘ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39506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just"/>
                      <a:endParaRPr lang="en-US" sz="2000" kern="100" dirty="0">
                        <a:effectLst/>
                        <a:latin typeface="ＭＳ ゴシック" panose="020B0609070205080204" pitchFamily="49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000" kern="100">
                          <a:solidFill>
                            <a:srgbClr val="FF0000"/>
                          </a:solidFill>
                          <a:effectLst/>
                        </a:rPr>
                        <a:t>制御装置</a:t>
                      </a:r>
                      <a:endParaRPr lang="ja-JP" sz="2000" kern="10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ja-JP" sz="2000" kern="100" dirty="0">
                          <a:effectLst/>
                        </a:rPr>
                        <a:t>（</a:t>
                      </a:r>
                      <a:r>
                        <a:rPr lang="en-US" alt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CPU</a:t>
                      </a:r>
                      <a:r>
                        <a:rPr lang="ja-JP" sz="2000" kern="100" dirty="0">
                          <a:effectLst/>
                        </a:rPr>
                        <a:t>）</a:t>
                      </a:r>
                      <a:endParaRPr lang="en-US" altLang="ja-JP" sz="2000" kern="100" dirty="0">
                        <a:effectLst/>
                      </a:endParaRPr>
                    </a:p>
                    <a:p>
                      <a:pPr algn="just"/>
                      <a:r>
                        <a:rPr lang="ja-JP" altLang="en-US" sz="2000" kern="100" dirty="0">
                          <a:effectLst/>
                        </a:rPr>
                        <a:t>中央演算装置</a:t>
                      </a:r>
                      <a:endParaRPr lang="ja-JP" altLang="en-US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000" kern="100">
                          <a:effectLst/>
                        </a:rPr>
                        <a:t>コンピュータ全体を制御</a:t>
                      </a:r>
                      <a:endParaRPr lang="ja-JP" sz="2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408435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演算装置</a:t>
                      </a:r>
                      <a:endParaRPr lang="ja-JP" sz="20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000" kern="100">
                          <a:effectLst/>
                        </a:rPr>
                        <a:t>計算やデータの演算を行う</a:t>
                      </a:r>
                      <a:endParaRPr lang="ja-JP" sz="2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26053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出力装置</a:t>
                      </a:r>
                      <a:endParaRPr lang="ja-JP" sz="20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ja-JP" sz="2000" kern="100" dirty="0">
                          <a:effectLst/>
                        </a:rPr>
                        <a:t>・結果を出力する装置</a:t>
                      </a:r>
                    </a:p>
                    <a:p>
                      <a:pPr algn="just"/>
                      <a:r>
                        <a:rPr lang="ja-JP" sz="2000" kern="100" dirty="0">
                          <a:effectLst/>
                        </a:rPr>
                        <a:t>（例）ディスプレイ、プリンタ、スピーカー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96441"/>
                  </a:ext>
                </a:extLst>
              </a:tr>
            </a:tbl>
          </a:graphicData>
        </a:graphic>
      </p:graphicFrame>
      <p:sp>
        <p:nvSpPr>
          <p:cNvPr id="4" name="タイトル 3">
            <a:extLst>
              <a:ext uri="{FF2B5EF4-FFF2-40B4-BE49-F238E27FC236}">
                <a16:creationId xmlns:a16="http://schemas.microsoft.com/office/drawing/2014/main" id="{DF4A5AC0-5C82-8A21-7CCB-C628DDF6A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65126"/>
            <a:ext cx="8209111" cy="1325563"/>
          </a:xfrm>
        </p:spPr>
        <p:txBody>
          <a:bodyPr>
            <a:normAutofit fontScale="90000"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【</a:t>
            </a:r>
            <a:r>
              <a:rPr lang="ja-JP" altLang="en-US" dirty="0">
                <a:solidFill>
                  <a:srgbClr val="FF0000"/>
                </a:solidFill>
              </a:rPr>
              <a:t>知識の整理</a:t>
            </a:r>
            <a:r>
              <a:rPr lang="en-US" altLang="ja-JP" dirty="0">
                <a:solidFill>
                  <a:srgbClr val="FF0000"/>
                </a:solidFill>
              </a:rPr>
              <a:t>】</a:t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①コンピュータの基本的な構成と役割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52FE585-7DC5-7747-2532-104292C81416}"/>
              </a:ext>
            </a:extLst>
          </p:cNvPr>
          <p:cNvSpPr txBox="1"/>
          <p:nvPr/>
        </p:nvSpPr>
        <p:spPr>
          <a:xfrm>
            <a:off x="379563" y="6062953"/>
            <a:ext cx="84581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ja-JP" sz="18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☞</a:t>
            </a:r>
            <a:r>
              <a:rPr lang="en-US" altLang="ja-JP" sz="18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CPU</a:t>
            </a:r>
            <a:r>
              <a:rPr lang="ja-JP" altLang="ja-JP" sz="18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は作業をする人、メモリは作業をする机の大きさ、補助記憶装置は本棚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5943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174458-3DED-85AD-D122-0D4A282FD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確認課題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2773A6-57F7-16DC-1B08-A9F1CBDB8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11853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①</a:t>
            </a:r>
            <a:r>
              <a:rPr lang="ja-JP" altLang="ja-JP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語群のハードウェアを種類別に分類してみよう</a:t>
            </a:r>
            <a:endParaRPr lang="ja-JP" altLang="en-US" sz="4000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F03FECD3-7A20-0057-5AD1-CE6FD601E8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528924"/>
              </p:ext>
            </p:extLst>
          </p:nvPr>
        </p:nvGraphicFramePr>
        <p:xfrm>
          <a:off x="808373" y="2637458"/>
          <a:ext cx="7706977" cy="1828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26133">
                  <a:extLst>
                    <a:ext uri="{9D8B030D-6E8A-4147-A177-3AD203B41FA5}">
                      <a16:colId xmlns:a16="http://schemas.microsoft.com/office/drawing/2014/main" val="314906948"/>
                    </a:ext>
                  </a:extLst>
                </a:gridCol>
                <a:gridCol w="1926948">
                  <a:extLst>
                    <a:ext uri="{9D8B030D-6E8A-4147-A177-3AD203B41FA5}">
                      <a16:colId xmlns:a16="http://schemas.microsoft.com/office/drawing/2014/main" val="2067720362"/>
                    </a:ext>
                  </a:extLst>
                </a:gridCol>
                <a:gridCol w="1926948">
                  <a:extLst>
                    <a:ext uri="{9D8B030D-6E8A-4147-A177-3AD203B41FA5}">
                      <a16:colId xmlns:a16="http://schemas.microsoft.com/office/drawing/2014/main" val="2972501674"/>
                    </a:ext>
                  </a:extLst>
                </a:gridCol>
                <a:gridCol w="1926948">
                  <a:extLst>
                    <a:ext uri="{9D8B030D-6E8A-4147-A177-3AD203B41FA5}">
                      <a16:colId xmlns:a16="http://schemas.microsoft.com/office/drawing/2014/main" val="30985444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ja-JP" sz="2400" kern="100">
                          <a:effectLst/>
                        </a:rPr>
                        <a:t>入力装置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2400" kern="100">
                          <a:effectLst/>
                        </a:rPr>
                        <a:t>記憶装置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2400" kern="100" dirty="0">
                          <a:effectLst/>
                        </a:rPr>
                        <a:t>制御装置</a:t>
                      </a:r>
                      <a:endParaRPr lang="en-US" altLang="ja-JP" sz="2400" kern="100">
                        <a:effectLst/>
                      </a:endParaRPr>
                    </a:p>
                    <a:p>
                      <a:pPr algn="ctr"/>
                      <a:r>
                        <a:rPr lang="ja-JP" sz="2400" kern="100">
                          <a:effectLst/>
                        </a:rPr>
                        <a:t>演算装置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2400" kern="100">
                          <a:effectLst/>
                        </a:rPr>
                        <a:t>出力装置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87904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/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/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kern="100">
                          <a:effectLst/>
                        </a:rPr>
                        <a:t> 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kern="100">
                          <a:effectLst/>
                        </a:rPr>
                        <a:t> 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3538326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4F9028A-6E41-B62B-3227-D46B599D5C95}"/>
              </a:ext>
            </a:extLst>
          </p:cNvPr>
          <p:cNvSpPr txBox="1"/>
          <p:nvPr/>
        </p:nvSpPr>
        <p:spPr>
          <a:xfrm>
            <a:off x="473911" y="4911317"/>
            <a:ext cx="842800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33350" algn="just"/>
            <a:r>
              <a:rPr lang="ja-JP" altLang="ja-JP" sz="28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語群：ＣＰＵ　キーボード　デイスプレイ　</a:t>
            </a:r>
            <a:endParaRPr lang="en-US" altLang="ja-JP" sz="2800" kern="100" dirty="0">
              <a:effectLst/>
              <a:latin typeface="Century" panose="020406040505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indent="133350" algn="just"/>
            <a:r>
              <a:rPr lang="ja-JP" altLang="en-US" sz="2800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　　　</a:t>
            </a:r>
            <a:r>
              <a:rPr lang="ja-JP" altLang="ja-JP" sz="28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プリンタ　メインメモリ　ハードディスク</a:t>
            </a:r>
            <a:endParaRPr lang="ja-JP" altLang="ja-JP" sz="2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014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161417AE-8807-AF8D-A4F7-D7140D05A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２．ソフトウェアとＯＳ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7E8C9CA-DB27-86E9-300D-B94725D9D2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98165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DC7480-4E78-CAE8-5DA3-56306E758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知識の整理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br>
              <a:rPr kumimoji="1" lang="en-US" altLang="ja-JP" dirty="0">
                <a:solidFill>
                  <a:srgbClr val="FF0000"/>
                </a:solidFill>
              </a:rPr>
            </a:br>
            <a:r>
              <a:rPr kumimoji="1" lang="ja-JP" altLang="en-US" dirty="0">
                <a:solidFill>
                  <a:srgbClr val="FF0000"/>
                </a:solidFill>
              </a:rPr>
              <a:t>③ソフトウェアと</a:t>
            </a:r>
            <a:r>
              <a:rPr lang="ja-JP" altLang="en-US" dirty="0">
                <a:solidFill>
                  <a:srgbClr val="FF0000"/>
                </a:solidFill>
              </a:rPr>
              <a:t>ＯＳ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068A4D1C-37C9-50AD-559A-7E8EB320CD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271443"/>
              </p:ext>
            </p:extLst>
          </p:nvPr>
        </p:nvGraphicFramePr>
        <p:xfrm>
          <a:off x="439947" y="2240642"/>
          <a:ext cx="8264105" cy="25603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71932">
                  <a:extLst>
                    <a:ext uri="{9D8B030D-6E8A-4147-A177-3AD203B41FA5}">
                      <a16:colId xmlns:a16="http://schemas.microsoft.com/office/drawing/2014/main" val="579997379"/>
                    </a:ext>
                  </a:extLst>
                </a:gridCol>
                <a:gridCol w="2769079">
                  <a:extLst>
                    <a:ext uri="{9D8B030D-6E8A-4147-A177-3AD203B41FA5}">
                      <a16:colId xmlns:a16="http://schemas.microsoft.com/office/drawing/2014/main" val="857253533"/>
                    </a:ext>
                  </a:extLst>
                </a:gridCol>
                <a:gridCol w="3623094">
                  <a:extLst>
                    <a:ext uri="{9D8B030D-6E8A-4147-A177-3AD203B41FA5}">
                      <a16:colId xmlns:a16="http://schemas.microsoft.com/office/drawing/2014/main" val="343992414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just"/>
                      <a:r>
                        <a:rPr lang="ja-JP" altLang="en-US" sz="2400" kern="100" dirty="0">
                          <a:solidFill>
                            <a:srgbClr val="FF0000"/>
                          </a:solidFill>
                          <a:effectLst/>
                        </a:rPr>
                        <a:t>ソフトウェア</a:t>
                      </a:r>
                      <a:endParaRPr lang="en-US" altLang="ja-JP" sz="2400" kern="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just"/>
                      <a:r>
                        <a:rPr lang="ja-JP" altLang="en-US" sz="2400" kern="100" dirty="0">
                          <a:effectLst/>
                        </a:rPr>
                        <a:t>＝プログラム</a:t>
                      </a:r>
                      <a:endParaRPr lang="ja-JP" altLang="en-US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 dirty="0">
                          <a:effectLst/>
                        </a:rPr>
                        <a:t>（ＯＳ・</a:t>
                      </a:r>
                    </a:p>
                    <a:p>
                      <a:pPr algn="just"/>
                      <a:r>
                        <a:rPr lang="ja-JP" sz="2400" kern="100" dirty="0">
                          <a:effectLst/>
                        </a:rPr>
                        <a:t>　</a:t>
                      </a:r>
                      <a:r>
                        <a:rPr lang="ja-JP" altLang="en-US" sz="2400" kern="100" dirty="0">
                          <a:solidFill>
                            <a:srgbClr val="FF0000"/>
                          </a:solidFill>
                          <a:effectLst/>
                        </a:rPr>
                        <a:t>基本ソフトウェア</a:t>
                      </a:r>
                      <a:r>
                        <a:rPr lang="ja-JP" sz="2400" kern="100" dirty="0">
                          <a:effectLst/>
                        </a:rPr>
                        <a:t>）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 dirty="0">
                          <a:effectLst/>
                        </a:rPr>
                        <a:t>コンピュータを制御するプログラム</a:t>
                      </a:r>
                      <a:endParaRPr lang="en-US" altLang="ja-JP" sz="2400" kern="100" dirty="0">
                        <a:effectLst/>
                      </a:endParaRPr>
                    </a:p>
                    <a:p>
                      <a:pPr algn="just"/>
                      <a:r>
                        <a:rPr lang="ja-JP" sz="2400" kern="100" dirty="0">
                          <a:effectLst/>
                        </a:rPr>
                        <a:t>（例）</a:t>
                      </a:r>
                      <a:r>
                        <a:rPr lang="en-US" sz="2400" kern="100" dirty="0">
                          <a:effectLst/>
                        </a:rPr>
                        <a:t>Windows</a:t>
                      </a:r>
                      <a:r>
                        <a:rPr lang="ja-JP" sz="2400" kern="100" dirty="0">
                          <a:effectLst/>
                        </a:rPr>
                        <a:t>、</a:t>
                      </a:r>
                      <a:r>
                        <a:rPr lang="en-US" sz="2400" kern="100" dirty="0">
                          <a:effectLst/>
                        </a:rPr>
                        <a:t>iOS</a:t>
                      </a:r>
                      <a:r>
                        <a:rPr lang="ja-JP" sz="2400" kern="100" dirty="0">
                          <a:effectLst/>
                        </a:rPr>
                        <a:t>など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349909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 dirty="0">
                          <a:effectLst/>
                        </a:rPr>
                        <a:t>（アプリ・</a:t>
                      </a:r>
                    </a:p>
                    <a:p>
                      <a:pPr indent="133350" algn="just"/>
                      <a:r>
                        <a:rPr lang="ja-JP" altLang="en-US" sz="2400" kern="100" dirty="0">
                          <a:solidFill>
                            <a:srgbClr val="FF0000"/>
                          </a:solidFill>
                          <a:effectLst/>
                        </a:rPr>
                        <a:t>応用ソフトウェア</a:t>
                      </a:r>
                      <a:r>
                        <a:rPr lang="ja-JP" sz="2400" kern="100" dirty="0">
                          <a:effectLst/>
                        </a:rPr>
                        <a:t>）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400" kern="100" dirty="0">
                          <a:effectLst/>
                        </a:rPr>
                        <a:t>特定の目的のためのソフトウェア</a:t>
                      </a:r>
                    </a:p>
                    <a:p>
                      <a:pPr algn="just"/>
                      <a:r>
                        <a:rPr lang="ja-JP" sz="2400" kern="100" dirty="0">
                          <a:effectLst/>
                        </a:rPr>
                        <a:t>（例）文書作成、表計算、</a:t>
                      </a:r>
                      <a:r>
                        <a:rPr lang="ja-JP" altLang="en-US" sz="2400" kern="100" dirty="0">
                          <a:effectLst/>
                        </a:rPr>
                        <a:t>　　　　</a:t>
                      </a:r>
                      <a:endParaRPr lang="en-US" altLang="ja-JP" sz="2400" kern="100" dirty="0">
                        <a:effectLst/>
                      </a:endParaRPr>
                    </a:p>
                    <a:p>
                      <a:pPr algn="just"/>
                      <a:r>
                        <a:rPr lang="ja-JP" altLang="en-US" sz="2400" kern="100" dirty="0">
                          <a:effectLst/>
                        </a:rPr>
                        <a:t>　</a:t>
                      </a:r>
                      <a:r>
                        <a:rPr lang="ja-JP" sz="2400" kern="100" dirty="0">
                          <a:effectLst/>
                        </a:rPr>
                        <a:t>プレゼンテーション</a:t>
                      </a:r>
                      <a:r>
                        <a:rPr lang="ja-JP" altLang="en-US" sz="2400" kern="100" dirty="0">
                          <a:effectLst/>
                        </a:rPr>
                        <a:t>アプリ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097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5622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2D07AA-00FE-A669-71E0-E398C1B86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確認課題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9737B93-FE61-5FF2-B514-8691BF3C4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917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>
                <a:effectLst/>
                <a:latin typeface="ＭＳ ゴシック" panose="020B0609070205080204" pitchFamily="49" charset="-128"/>
                <a:cs typeface="Times New Roman" panose="02020603050405020304" pitchFamily="18" charset="0"/>
              </a:rPr>
              <a:t>②</a:t>
            </a:r>
            <a:r>
              <a:rPr lang="en-US" altLang="ja-JP" dirty="0">
                <a:effectLst/>
                <a:latin typeface="ＭＳ ゴシック" panose="020B0609070205080204" pitchFamily="49" charset="-128"/>
                <a:cs typeface="Times New Roman" panose="02020603050405020304" pitchFamily="18" charset="0"/>
              </a:rPr>
              <a:t>iPad</a:t>
            </a:r>
            <a:r>
              <a:rPr lang="ja-JP" altLang="ja-JP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に入っているソフトウェアについて調べて書きだそう</a:t>
            </a:r>
            <a:endParaRPr lang="ja-JP" altLang="en-US" sz="4000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EE2BDA51-491B-1B98-03EA-48BBFBC8B6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665171"/>
              </p:ext>
            </p:extLst>
          </p:nvPr>
        </p:nvGraphicFramePr>
        <p:xfrm>
          <a:off x="799746" y="2991141"/>
          <a:ext cx="7809416" cy="1584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435160">
                  <a:extLst>
                    <a:ext uri="{9D8B030D-6E8A-4147-A177-3AD203B41FA5}">
                      <a16:colId xmlns:a16="http://schemas.microsoft.com/office/drawing/2014/main" val="4139371235"/>
                    </a:ext>
                  </a:extLst>
                </a:gridCol>
                <a:gridCol w="5374256">
                  <a:extLst>
                    <a:ext uri="{9D8B030D-6E8A-4147-A177-3AD203B41FA5}">
                      <a16:colId xmlns:a16="http://schemas.microsoft.com/office/drawing/2014/main" val="197452401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ja-JP" sz="2400" kern="100" dirty="0">
                          <a:effectLst/>
                        </a:rPr>
                        <a:t>ＯＳ・</a:t>
                      </a:r>
                      <a:endParaRPr lang="en-US" altLang="ja-JP" sz="2400" kern="100" dirty="0">
                        <a:effectLst/>
                      </a:endParaRPr>
                    </a:p>
                    <a:p>
                      <a:pPr algn="ctr"/>
                      <a:r>
                        <a:rPr lang="ja-JP" sz="2400" kern="100" dirty="0">
                          <a:effectLst/>
                        </a:rPr>
                        <a:t>基本ソフトウェア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2400" kern="100">
                          <a:effectLst/>
                        </a:rPr>
                        <a:t>アプリケーション・ソフトウェア　☞３つ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30115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n-US" sz="2400" kern="100" dirty="0">
                          <a:effectLst/>
                        </a:rPr>
                        <a:t> </a:t>
                      </a:r>
                      <a:r>
                        <a:rPr lang="ja-JP" altLang="en-US" sz="3200" kern="100" dirty="0">
                          <a:solidFill>
                            <a:srgbClr val="FF0000"/>
                          </a:solidFill>
                          <a:effectLst/>
                        </a:rPr>
                        <a:t>ｉＯＳ・・・・・</a:t>
                      </a:r>
                      <a:r>
                        <a:rPr lang="en-US" sz="3200" kern="1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ja-JP" sz="3200" kern="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just"/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kern="100" dirty="0">
                          <a:effectLst/>
                        </a:rPr>
                        <a:t> </a:t>
                      </a:r>
                      <a:r>
                        <a:rPr lang="ja-JP" altLang="en-US" sz="2800" kern="100" dirty="0">
                          <a:solidFill>
                            <a:srgbClr val="FF0000"/>
                          </a:solidFill>
                          <a:effectLst/>
                        </a:rPr>
                        <a:t>カメラ、・・・</a:t>
                      </a:r>
                      <a:endParaRPr lang="ja-JP" sz="24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504285"/>
                  </a:ext>
                </a:extLst>
              </a:tr>
            </a:tbl>
          </a:graphicData>
        </a:graphic>
      </p:graphicFrame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30493696-3DE5-1964-B124-0FACC9D4FF83}"/>
              </a:ext>
            </a:extLst>
          </p:cNvPr>
          <p:cNvSpPr/>
          <p:nvPr/>
        </p:nvSpPr>
        <p:spPr>
          <a:xfrm>
            <a:off x="799746" y="4824042"/>
            <a:ext cx="2915729" cy="836762"/>
          </a:xfrm>
          <a:prstGeom prst="wedgeRoundRectCallout">
            <a:avLst>
              <a:gd name="adj1" fmla="val -42964"/>
              <a:gd name="adj2" fmla="val -113789"/>
              <a:gd name="adj3" fmla="val 16667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設定→一般→ソフトウェアアップデート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651E228-BEA9-E443-54AB-86B575B5B7B5}"/>
              </a:ext>
            </a:extLst>
          </p:cNvPr>
          <p:cNvSpPr txBox="1"/>
          <p:nvPr/>
        </p:nvSpPr>
        <p:spPr>
          <a:xfrm>
            <a:off x="799746" y="5767753"/>
            <a:ext cx="2388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最新なら</a:t>
            </a:r>
            <a:endParaRPr kumimoji="1" lang="en-US" altLang="ja-JP" sz="2400" dirty="0"/>
          </a:p>
          <a:p>
            <a:r>
              <a:rPr kumimoji="1" lang="ja-JP" altLang="en-US" sz="2400" dirty="0"/>
              <a:t>　ｉＯＳ１７．６．１</a:t>
            </a:r>
          </a:p>
        </p:txBody>
      </p:sp>
    </p:spTree>
    <p:extLst>
      <p:ext uri="{BB962C8B-B14F-4D97-AF65-F5344CB8AC3E}">
        <p14:creationId xmlns:p14="http://schemas.microsoft.com/office/powerpoint/2010/main" val="2951697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A223999F-B936-BD8E-AA93-9A91A2F76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３．ＣＰＵとメモリ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F2483A1-8E85-8D94-BEC7-D0798B8BE3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5990563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666</TotalTime>
  <Words>1467</Words>
  <Application>Microsoft Office PowerPoint</Application>
  <PresentationFormat>画面に合わせる (4:3)</PresentationFormat>
  <Paragraphs>278</Paragraphs>
  <Slides>27</Slides>
  <Notes>0</Notes>
  <HiddenSlides>1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34" baseType="lpstr">
      <vt:lpstr>ＭＳ ゴシック</vt:lpstr>
      <vt:lpstr>游ゴシック</vt:lpstr>
      <vt:lpstr>Arial</vt:lpstr>
      <vt:lpstr>Calibri</vt:lpstr>
      <vt:lpstr>Calibri Light</vt:lpstr>
      <vt:lpstr>Century</vt:lpstr>
      <vt:lpstr>1_Office テーマ</vt:lpstr>
      <vt:lpstr>コンピュータの しくみ</vt:lpstr>
      <vt:lpstr>【TRY】</vt:lpstr>
      <vt:lpstr>１．コンピュータの 　　　　　基本的な構成</vt:lpstr>
      <vt:lpstr>【知識の整理】 ①コンピュータの基本的な構成と役割</vt:lpstr>
      <vt:lpstr>【確認課題】</vt:lpstr>
      <vt:lpstr>２．ソフトウェアとＯＳ</vt:lpstr>
      <vt:lpstr>【知識の整理】 ③ソフトウェアとＯＳ</vt:lpstr>
      <vt:lpstr>【確認課題】</vt:lpstr>
      <vt:lpstr>３．ＣＰＵとメモリ</vt:lpstr>
      <vt:lpstr>④ＣＰＵの処理の流れ</vt:lpstr>
      <vt:lpstr>⑤ＣＰＵ高速化の工夫</vt:lpstr>
      <vt:lpstr>【確認課題】</vt:lpstr>
      <vt:lpstr>４．ＣＰＵと論理回路</vt:lpstr>
      <vt:lpstr>コンピュータは電気回路で計算</vt:lpstr>
      <vt:lpstr>【知識の整理】 ①３つの論理回路</vt:lpstr>
      <vt:lpstr>論理回路①ＡＮＤゲート</vt:lpstr>
      <vt:lpstr>論理回路②ＯＲゲート</vt:lpstr>
      <vt:lpstr>論理回路③ＮＯＴゲート</vt:lpstr>
      <vt:lpstr>【確認課題】</vt:lpstr>
      <vt:lpstr>【確認課題】</vt:lpstr>
      <vt:lpstr>【確認課題】</vt:lpstr>
      <vt:lpstr>【確認課題】</vt:lpstr>
      <vt:lpstr>５．２進法による計算</vt:lpstr>
      <vt:lpstr>②２進法の負の数の表現</vt:lpstr>
      <vt:lpstr>【確認課題】</vt:lpstr>
      <vt:lpstr>参考 ③計算で生じる誤差</vt:lpstr>
      <vt:lpstr>振返りを書こう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Okamoto Hiroyuki</dc:creator>
  <cp:lastModifiedBy>弘之 岡本</cp:lastModifiedBy>
  <cp:revision>14</cp:revision>
  <dcterms:created xsi:type="dcterms:W3CDTF">2024-08-28T22:33:01Z</dcterms:created>
  <dcterms:modified xsi:type="dcterms:W3CDTF">2024-09-16T10:40:02Z</dcterms:modified>
</cp:coreProperties>
</file>