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387" r:id="rId3"/>
    <p:sldId id="388" r:id="rId4"/>
    <p:sldId id="389" r:id="rId5"/>
    <p:sldId id="390" r:id="rId6"/>
    <p:sldId id="39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弘之 岡本" userId="dbbc262f0484d2ae" providerId="LiveId" clId="{C9A72AE1-DF02-4203-AD1F-A4D22D2A994F}"/>
    <pc:docChg chg="custSel modSld">
      <pc:chgData name="弘之 岡本" userId="dbbc262f0484d2ae" providerId="LiveId" clId="{C9A72AE1-DF02-4203-AD1F-A4D22D2A994F}" dt="2024-09-16T10:33:26.783" v="7" actId="478"/>
      <pc:docMkLst>
        <pc:docMk/>
      </pc:docMkLst>
      <pc:sldChg chg="addSp modSp mod">
        <pc:chgData name="弘之 岡本" userId="dbbc262f0484d2ae" providerId="LiveId" clId="{C9A72AE1-DF02-4203-AD1F-A4D22D2A994F}" dt="2024-09-16T10:33:12.353" v="6" actId="1076"/>
        <pc:sldMkLst>
          <pc:docMk/>
          <pc:sldMk cId="1474893506" sldId="388"/>
        </pc:sldMkLst>
        <pc:spChg chg="add mod">
          <ac:chgData name="弘之 岡本" userId="dbbc262f0484d2ae" providerId="LiveId" clId="{C9A72AE1-DF02-4203-AD1F-A4D22D2A994F}" dt="2024-09-16T10:33:12.353" v="6" actId="1076"/>
          <ac:spMkLst>
            <pc:docMk/>
            <pc:sldMk cId="1474893506" sldId="388"/>
            <ac:spMk id="8" creationId="{997D8EB4-41E3-2778-AF03-77B45112760A}"/>
          </ac:spMkLst>
        </pc:spChg>
      </pc:sldChg>
      <pc:sldChg chg="delSp mod">
        <pc:chgData name="弘之 岡本" userId="dbbc262f0484d2ae" providerId="LiveId" clId="{C9A72AE1-DF02-4203-AD1F-A4D22D2A994F}" dt="2024-09-16T10:33:26.783" v="7" actId="478"/>
        <pc:sldMkLst>
          <pc:docMk/>
          <pc:sldMk cId="2942970843" sldId="390"/>
        </pc:sldMkLst>
        <pc:picChg chg="del">
          <ac:chgData name="弘之 岡本" userId="dbbc262f0484d2ae" providerId="LiveId" clId="{C9A72AE1-DF02-4203-AD1F-A4D22D2A994F}" dt="2024-09-16T10:33:26.783" v="7" actId="478"/>
          <ac:picMkLst>
            <pc:docMk/>
            <pc:sldMk cId="2942970843" sldId="390"/>
            <ac:picMk id="4" creationId="{7E9059B2-3E26-6F30-A95A-EAAFC9104C4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33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93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76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0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70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23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2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34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7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98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64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68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6772886-E741-2995-5683-E77875E78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ネット社会の課題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FDC080BC-C2EE-7136-4C0D-B1DAEEEA0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en-US" altLang="ja-JP" dirty="0"/>
              <a:t>Ⅰ</a:t>
            </a:r>
            <a:r>
              <a:rPr lang="ja-JP" altLang="en-US" dirty="0"/>
              <a:t>　Ｎｏ．１２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39B745-DB05-BA0E-A0A3-8E1E586FDC54}"/>
              </a:ext>
            </a:extLst>
          </p:cNvPr>
          <p:cNvSpPr txBox="1"/>
          <p:nvPr/>
        </p:nvSpPr>
        <p:spPr>
          <a:xfrm>
            <a:off x="869795" y="488821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ネット社会の課題にはどんなものがあるだろう</a:t>
            </a:r>
          </a:p>
        </p:txBody>
      </p:sp>
    </p:spTree>
    <p:extLst>
      <p:ext uri="{BB962C8B-B14F-4D97-AF65-F5344CB8AC3E}">
        <p14:creationId xmlns:p14="http://schemas.microsoft.com/office/powerpoint/2010/main" val="375731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5B7C6D-0512-6498-E417-440A80283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授業の流れ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EF6EBF-E8DA-374E-9907-D9FDDE33A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515350" cy="480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手順</a:t>
            </a:r>
            <a:r>
              <a:rPr kumimoji="1" lang="en-US" altLang="ja-JP" dirty="0"/>
              <a:t>】</a:t>
            </a:r>
          </a:p>
          <a:p>
            <a:pPr marL="0" indent="0">
              <a:buNone/>
            </a:pPr>
            <a:r>
              <a:rPr lang="ja-JP" altLang="en-US" dirty="0"/>
              <a:t>１．「ネット社会の歩き方」のサイトで調べる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①「ネット社会の歩き方　動画」で検索する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②動画一覧から３つ選び、ワークシートに記録する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２．「ひろげよう情報セキュリティ標語コンクール」に応募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①「情報モラルセキュリティコンクール」で検索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②受賞作品を一つ選び、ワークシートに記録する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③応募する標語を１つ考えて、記録する</a:t>
            </a:r>
            <a:endParaRPr kumimoji="1"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E96168E-20B6-8518-4406-50E1F1FB8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0" y="4217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43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920490-ED7F-77CC-F6E0-486983339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ネット社会の課題を知る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FE17DF-34EE-3D0E-D9CE-F5805E3F1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手順１</a:t>
            </a:r>
            <a:r>
              <a:rPr kumimoji="1" lang="en-US" altLang="ja-JP" dirty="0"/>
              <a:t>】</a:t>
            </a:r>
          </a:p>
          <a:p>
            <a:pPr marL="0" indent="0">
              <a:buNone/>
            </a:pPr>
            <a:r>
              <a:rPr lang="ja-JP" altLang="en-US" dirty="0"/>
              <a:t>　ＪＡＰＥＴの「ネット社会の歩き方」のページへ行く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手順２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r>
              <a:rPr kumimoji="1" lang="ja-JP" altLang="en-US" dirty="0"/>
              <a:t>　動画教材の中から自分の関心のあるテーマ３つを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選び動画を視聴し、ワークシートに記入する。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DFBD23B-E6DD-6D15-3205-3340AE2D41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216994" y="2826702"/>
            <a:ext cx="899795" cy="89979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BF4D645-46CD-0FE0-398F-2DE94BD2FF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629" y="4887596"/>
            <a:ext cx="2296160" cy="1676400"/>
          </a:xfrm>
          <a:prstGeom prst="rect">
            <a:avLst/>
          </a:prstGeom>
        </p:spPr>
      </p:pic>
      <p:sp>
        <p:nvSpPr>
          <p:cNvPr id="7" name="線吹き出し 1 (枠付き) 7">
            <a:extLst>
              <a:ext uri="{FF2B5EF4-FFF2-40B4-BE49-F238E27FC236}">
                <a16:creationId xmlns:a16="http://schemas.microsoft.com/office/drawing/2014/main" id="{1DCDB88A-E0E0-9F4F-C4D4-B460C5BD300F}"/>
              </a:ext>
            </a:extLst>
          </p:cNvPr>
          <p:cNvSpPr/>
          <p:nvPr/>
        </p:nvSpPr>
        <p:spPr>
          <a:xfrm>
            <a:off x="6771859" y="5725796"/>
            <a:ext cx="1344930" cy="325755"/>
          </a:xfrm>
          <a:prstGeom prst="borderCallout1">
            <a:avLst>
              <a:gd name="adj1" fmla="val 52720"/>
              <a:gd name="adj2" fmla="val -971"/>
              <a:gd name="adj3" fmla="val 112500"/>
              <a:gd name="adj4" fmla="val -3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050" b="1" kern="10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画像をクリック</a:t>
            </a:r>
            <a:endParaRPr lang="ja-JP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7D8EB4-41E3-2778-AF03-77B45112760A}"/>
              </a:ext>
            </a:extLst>
          </p:cNvPr>
          <p:cNvSpPr txBox="1"/>
          <p:nvPr/>
        </p:nvSpPr>
        <p:spPr>
          <a:xfrm>
            <a:off x="5926347" y="6526858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50" dirty="0"/>
              <a:t>http://www2.japet.or.jp/net-walk/anime/index.html</a:t>
            </a:r>
            <a:endParaRPr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47489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6A488-4689-9F6F-0CA9-3F326E09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標語コンクールに応募する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78703F-7F45-7286-ECCC-56F3FEBD7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515351" cy="48682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手順１</a:t>
            </a:r>
            <a:r>
              <a:rPr kumimoji="1" lang="en-US" altLang="ja-JP" dirty="0"/>
              <a:t>】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ひろげよう情報セキュリティ標語コンクールの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ページへ行く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手順２</a:t>
            </a:r>
            <a:r>
              <a:rPr kumimoji="1" lang="en-US" altLang="ja-JP" dirty="0"/>
              <a:t>】</a:t>
            </a:r>
          </a:p>
          <a:p>
            <a:pPr marL="0" indent="0">
              <a:buNone/>
            </a:pPr>
            <a:r>
              <a:rPr lang="ja-JP" altLang="en-US" dirty="0"/>
              <a:t>　過去の受賞作品の中から自分が上手と思うもの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を１つ選び、ワークシートに記入する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（例）それでいい？使いまわしのパスワード（大阪・小５）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信じるの　知らない人の　その言葉（大阪・小４）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セキュリティ　面倒くさいが　命とり（大阪・中１）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詐欺メール　緊急　至急　疑おう（大阪・高１）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6ED6B27-90B6-820E-7801-E76F579790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786" y="2181932"/>
            <a:ext cx="1071245" cy="10712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045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FA48A-A188-C191-52BC-DF36E6E0C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応募する標語を考える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84C313-749A-6A11-C541-CB66E7935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51535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手順３</a:t>
            </a:r>
            <a:r>
              <a:rPr kumimoji="1" lang="en-US" altLang="ja-JP" dirty="0"/>
              <a:t>】</a:t>
            </a:r>
            <a:r>
              <a:rPr kumimoji="1" lang="ja-JP" altLang="en-US" dirty="0"/>
              <a:t>応募する標語を考える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Keyword</a:t>
            </a:r>
            <a:r>
              <a:rPr lang="ja-JP" altLang="en-US" dirty="0"/>
              <a:t>：アップデート、パスワード、ログイン、認証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偽メール・偽サイト、フィッシング、詐欺、添付ファイル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kumimoji="1" lang="ja-JP" altLang="en-US" dirty="0"/>
              <a:t>画面ロック、</a:t>
            </a:r>
            <a:r>
              <a:rPr lang="ja-JP" altLang="en-US" dirty="0"/>
              <a:t>バックアップ、のぞき見、相談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手順４</a:t>
            </a:r>
            <a:r>
              <a:rPr kumimoji="1" lang="en-US" altLang="ja-JP" dirty="0"/>
              <a:t>】</a:t>
            </a:r>
            <a:r>
              <a:rPr kumimoji="1" lang="ja-JP" altLang="en-US" dirty="0"/>
              <a:t>考えた標語をフォームに投稿する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・テーマ分野は近いものを選んでください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・必ず自分で考えたものを応募してください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→集約して学校から応募します（締切</a:t>
            </a:r>
            <a:r>
              <a:rPr lang="en-US" altLang="ja-JP" dirty="0"/>
              <a:t>9/5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297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705B9-6419-9602-7123-CCFC4F20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振返りを書こう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DA8537-5335-ED8C-7F52-93D58B1F1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87104" cy="1603375"/>
          </a:xfrm>
        </p:spPr>
        <p:txBody>
          <a:bodyPr/>
          <a:lstStyle/>
          <a:p>
            <a:r>
              <a:rPr kumimoji="1" lang="en-US" altLang="ja-JP" dirty="0"/>
              <a:t>No.12</a:t>
            </a:r>
            <a:r>
              <a:rPr kumimoji="1" lang="ja-JP" altLang="en-US" dirty="0"/>
              <a:t>の授業で</a:t>
            </a:r>
            <a:r>
              <a:rPr lang="ja-JP" altLang="en-US" dirty="0"/>
              <a:t>　</a:t>
            </a:r>
            <a:r>
              <a:rPr kumimoji="1" lang="ja-JP" altLang="en-US" dirty="0"/>
              <a:t>知ったこと（学んだこと）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思ったこと（感想）　考えたこと（経験、関連すること）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を箇条書きで３行書こう。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E95E26E-F564-2854-47C0-09ABD3F01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788921"/>
              </p:ext>
            </p:extLst>
          </p:nvPr>
        </p:nvGraphicFramePr>
        <p:xfrm>
          <a:off x="926123" y="3563936"/>
          <a:ext cx="7291754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91754">
                  <a:extLst>
                    <a:ext uri="{9D8B030D-6E8A-4147-A177-3AD203B41FA5}">
                      <a16:colId xmlns:a16="http://schemas.microsoft.com/office/drawing/2014/main" val="382253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7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0632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</TotalTime>
  <Words>402</Words>
  <Application>Microsoft Office PowerPoint</Application>
  <PresentationFormat>画面に合わせる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ゴシック</vt:lpstr>
      <vt:lpstr>ＭＳ 明朝</vt:lpstr>
      <vt:lpstr>Arial</vt:lpstr>
      <vt:lpstr>Calibri</vt:lpstr>
      <vt:lpstr>Calibri Light</vt:lpstr>
      <vt:lpstr>1_Office テーマ</vt:lpstr>
      <vt:lpstr>ネット社会の課題</vt:lpstr>
      <vt:lpstr>授業の流れ</vt:lpstr>
      <vt:lpstr>ネット社会の課題を知る</vt:lpstr>
      <vt:lpstr>標語コンクールに応募する</vt:lpstr>
      <vt:lpstr>応募する標語を考える</vt:lpstr>
      <vt:lpstr>振返りを書こう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Okamoto Hiroyuki</dc:creator>
  <cp:lastModifiedBy>弘之 岡本</cp:lastModifiedBy>
  <cp:revision>1</cp:revision>
  <dcterms:created xsi:type="dcterms:W3CDTF">2024-08-28T22:33:01Z</dcterms:created>
  <dcterms:modified xsi:type="dcterms:W3CDTF">2024-09-16T10:33:35Z</dcterms:modified>
</cp:coreProperties>
</file>