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82" r:id="rId2"/>
    <p:sldId id="359" r:id="rId3"/>
    <p:sldId id="360" r:id="rId4"/>
    <p:sldId id="361" r:id="rId5"/>
    <p:sldId id="362" r:id="rId6"/>
    <p:sldId id="377" r:id="rId7"/>
    <p:sldId id="363" r:id="rId8"/>
    <p:sldId id="367" r:id="rId9"/>
    <p:sldId id="385" r:id="rId10"/>
    <p:sldId id="267" r:id="rId11"/>
    <p:sldId id="371" r:id="rId12"/>
    <p:sldId id="372" r:id="rId13"/>
    <p:sldId id="373" r:id="rId14"/>
    <p:sldId id="381" r:id="rId15"/>
    <p:sldId id="374" r:id="rId16"/>
    <p:sldId id="383" r:id="rId17"/>
    <p:sldId id="382" r:id="rId18"/>
    <p:sldId id="384" r:id="rId19"/>
    <p:sldId id="322"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5" autoAdjust="0"/>
    <p:restoredTop sz="94660"/>
  </p:normalViewPr>
  <p:slideViewPr>
    <p:cSldViewPr snapToGrid="0">
      <p:cViewPr varScale="1">
        <p:scale>
          <a:sx n="86" d="100"/>
          <a:sy n="86" d="100"/>
        </p:scale>
        <p:origin x="1596" y="90"/>
      </p:cViewPr>
      <p:guideLst/>
    </p:cSldViewPr>
  </p:slideViewPr>
  <p:notesTextViewPr>
    <p:cViewPr>
      <p:scale>
        <a:sx n="1" d="1"/>
        <a:sy n="1" d="1"/>
      </p:scale>
      <p:origin x="0" y="0"/>
    </p:cViewPr>
  </p:notesTextViewPr>
  <p:sorterViewPr>
    <p:cViewPr>
      <p:scale>
        <a:sx n="100" d="100"/>
        <a:sy n="100" d="100"/>
      </p:scale>
      <p:origin x="0" y="-1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弘之 岡本" userId="dbbc262f0484d2ae" providerId="LiveId" clId="{852E8C68-D86B-4E6D-BD29-98A9793B2A15}"/>
    <pc:docChg chg="custSel delSld modSld">
      <pc:chgData name="弘之 岡本" userId="dbbc262f0484d2ae" providerId="LiveId" clId="{852E8C68-D86B-4E6D-BD29-98A9793B2A15}" dt="2024-07-21T22:52:09.033" v="7" actId="47"/>
      <pc:docMkLst>
        <pc:docMk/>
      </pc:docMkLst>
      <pc:sldChg chg="delSp mod">
        <pc:chgData name="弘之 岡本" userId="dbbc262f0484d2ae" providerId="LiveId" clId="{852E8C68-D86B-4E6D-BD29-98A9793B2A15}" dt="2024-07-21T22:51:13.662" v="1" actId="478"/>
        <pc:sldMkLst>
          <pc:docMk/>
          <pc:sldMk cId="228084680" sldId="363"/>
        </pc:sldMkLst>
        <pc:picChg chg="del">
          <ac:chgData name="弘之 岡本" userId="dbbc262f0484d2ae" providerId="LiveId" clId="{852E8C68-D86B-4E6D-BD29-98A9793B2A15}" dt="2024-07-21T22:51:10.881" v="0" actId="478"/>
          <ac:picMkLst>
            <pc:docMk/>
            <pc:sldMk cId="228084680" sldId="363"/>
            <ac:picMk id="4" creationId="{5DDAF8E5-735A-0C89-83C8-EEDD7E8861F4}"/>
          </ac:picMkLst>
        </pc:picChg>
        <pc:picChg chg="del">
          <ac:chgData name="弘之 岡本" userId="dbbc262f0484d2ae" providerId="LiveId" clId="{852E8C68-D86B-4E6D-BD29-98A9793B2A15}" dt="2024-07-21T22:51:13.662" v="1" actId="478"/>
          <ac:picMkLst>
            <pc:docMk/>
            <pc:sldMk cId="228084680" sldId="363"/>
            <ac:picMk id="5" creationId="{ADA5307E-E0AB-5940-A079-7B16D42A0F32}"/>
          </ac:picMkLst>
        </pc:picChg>
      </pc:sldChg>
      <pc:sldChg chg="del">
        <pc:chgData name="弘之 岡本" userId="dbbc262f0484d2ae" providerId="LiveId" clId="{852E8C68-D86B-4E6D-BD29-98A9793B2A15}" dt="2024-07-21T22:52:02.158" v="5" actId="47"/>
        <pc:sldMkLst>
          <pc:docMk/>
          <pc:sldMk cId="2932900396" sldId="365"/>
        </pc:sldMkLst>
      </pc:sldChg>
      <pc:sldChg chg="del">
        <pc:chgData name="弘之 岡本" userId="dbbc262f0484d2ae" providerId="LiveId" clId="{852E8C68-D86B-4E6D-BD29-98A9793B2A15}" dt="2024-07-21T22:51:38.332" v="2" actId="47"/>
        <pc:sldMkLst>
          <pc:docMk/>
          <pc:sldMk cId="557417440" sldId="368"/>
        </pc:sldMkLst>
      </pc:sldChg>
      <pc:sldChg chg="del">
        <pc:chgData name="弘之 岡本" userId="dbbc262f0484d2ae" providerId="LiveId" clId="{852E8C68-D86B-4E6D-BD29-98A9793B2A15}" dt="2024-07-21T22:51:38.332" v="2" actId="47"/>
        <pc:sldMkLst>
          <pc:docMk/>
          <pc:sldMk cId="39705338" sldId="369"/>
        </pc:sldMkLst>
      </pc:sldChg>
      <pc:sldChg chg="del">
        <pc:chgData name="弘之 岡本" userId="dbbc262f0484d2ae" providerId="LiveId" clId="{852E8C68-D86B-4E6D-BD29-98A9793B2A15}" dt="2024-07-21T22:51:45.519" v="3" actId="47"/>
        <pc:sldMkLst>
          <pc:docMk/>
          <pc:sldMk cId="2394609287" sldId="370"/>
        </pc:sldMkLst>
      </pc:sldChg>
      <pc:sldChg chg="del">
        <pc:chgData name="弘之 岡本" userId="dbbc262f0484d2ae" providerId="LiveId" clId="{852E8C68-D86B-4E6D-BD29-98A9793B2A15}" dt="2024-07-21T22:51:58.831" v="4" actId="47"/>
        <pc:sldMkLst>
          <pc:docMk/>
          <pc:sldMk cId="4160362322" sldId="378"/>
        </pc:sldMkLst>
      </pc:sldChg>
      <pc:sldChg chg="del">
        <pc:chgData name="弘之 岡本" userId="dbbc262f0484d2ae" providerId="LiveId" clId="{852E8C68-D86B-4E6D-BD29-98A9793B2A15}" dt="2024-07-21T22:52:09.033" v="7" actId="47"/>
        <pc:sldMkLst>
          <pc:docMk/>
          <pc:sldMk cId="1483820483" sldId="379"/>
        </pc:sldMkLst>
      </pc:sldChg>
      <pc:sldChg chg="del">
        <pc:chgData name="弘之 岡本" userId="dbbc262f0484d2ae" providerId="LiveId" clId="{852E8C68-D86B-4E6D-BD29-98A9793B2A15}" dt="2024-07-21T22:52:05.221" v="6" actId="47"/>
        <pc:sldMkLst>
          <pc:docMk/>
          <pc:sldMk cId="1430651543" sldId="38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8A6A6E-7761-4219-9FA1-EA4F6C5DD0D4}" type="doc">
      <dgm:prSet loTypeId="urn:microsoft.com/office/officeart/2008/layout/HorizontalMultiLevelHierarchy" loCatId="hierarchy" qsTypeId="urn:microsoft.com/office/officeart/2005/8/quickstyle/simple1" qsCatId="simple" csTypeId="urn:microsoft.com/office/officeart/2005/8/colors/accent0_1" csCatId="mainScheme" phldr="1"/>
      <dgm:spPr/>
      <dgm:t>
        <a:bodyPr/>
        <a:lstStyle/>
        <a:p>
          <a:endParaRPr kumimoji="1" lang="ja-JP" altLang="en-US"/>
        </a:p>
      </dgm:t>
    </dgm:pt>
    <dgm:pt modelId="{F7E3AF2A-97BE-4E82-B602-AAB9B8636A80}">
      <dgm:prSet phldrT="[テキスト]" phldr="1"/>
      <dgm:spPr/>
      <dgm:t>
        <a:bodyPr/>
        <a:lstStyle/>
        <a:p>
          <a:endParaRPr kumimoji="1" lang="ja-JP" altLang="en-US" dirty="0"/>
        </a:p>
      </dgm:t>
    </dgm:pt>
    <dgm:pt modelId="{04DA3B4C-6171-4EF0-86DC-A8D3890297EB}" type="parTrans" cxnId="{227D6763-F5E0-4CDF-8D77-9C9E626EC5B6}">
      <dgm:prSet/>
      <dgm:spPr/>
      <dgm:t>
        <a:bodyPr/>
        <a:lstStyle/>
        <a:p>
          <a:endParaRPr kumimoji="1" lang="ja-JP" altLang="en-US"/>
        </a:p>
      </dgm:t>
    </dgm:pt>
    <dgm:pt modelId="{61B0A9FE-9F5F-444F-BC8F-97D5967153DD}" type="sibTrans" cxnId="{227D6763-F5E0-4CDF-8D77-9C9E626EC5B6}">
      <dgm:prSet/>
      <dgm:spPr/>
      <dgm:t>
        <a:bodyPr/>
        <a:lstStyle/>
        <a:p>
          <a:endParaRPr kumimoji="1" lang="ja-JP" altLang="en-US"/>
        </a:p>
      </dgm:t>
    </dgm:pt>
    <dgm:pt modelId="{28ECB3A3-DF41-4DE0-B387-6225E42F44F0}">
      <dgm:prSet phldrT="[テキスト]" phldr="1"/>
      <dgm:spPr/>
      <dgm:t>
        <a:bodyPr/>
        <a:lstStyle/>
        <a:p>
          <a:endParaRPr kumimoji="1" lang="ja-JP" altLang="en-US" dirty="0"/>
        </a:p>
      </dgm:t>
    </dgm:pt>
    <dgm:pt modelId="{2B269537-B307-46D8-B7EB-9B47C09A7497}" type="parTrans" cxnId="{A6719CF6-151F-45D1-9DF1-1B6C232D2B46}">
      <dgm:prSet/>
      <dgm:spPr/>
      <dgm:t>
        <a:bodyPr/>
        <a:lstStyle/>
        <a:p>
          <a:endParaRPr kumimoji="1" lang="ja-JP" altLang="en-US"/>
        </a:p>
      </dgm:t>
    </dgm:pt>
    <dgm:pt modelId="{D25358E5-F852-479B-8FCD-444E06E37C3B}" type="sibTrans" cxnId="{A6719CF6-151F-45D1-9DF1-1B6C232D2B46}">
      <dgm:prSet/>
      <dgm:spPr/>
      <dgm:t>
        <a:bodyPr/>
        <a:lstStyle/>
        <a:p>
          <a:endParaRPr kumimoji="1" lang="ja-JP" altLang="en-US"/>
        </a:p>
      </dgm:t>
    </dgm:pt>
    <dgm:pt modelId="{5A80E07E-6A41-43E0-B77C-8D9B30C9D148}">
      <dgm:prSet phldrT="[テキスト]" phldr="1"/>
      <dgm:spPr/>
      <dgm:t>
        <a:bodyPr/>
        <a:lstStyle/>
        <a:p>
          <a:endParaRPr kumimoji="1" lang="ja-JP" altLang="en-US"/>
        </a:p>
      </dgm:t>
    </dgm:pt>
    <dgm:pt modelId="{7748B617-6904-4E0A-80E1-E0225716839A}" type="parTrans" cxnId="{7653C9CD-0392-444C-8A01-012EE7724B4C}">
      <dgm:prSet/>
      <dgm:spPr/>
      <dgm:t>
        <a:bodyPr/>
        <a:lstStyle/>
        <a:p>
          <a:endParaRPr kumimoji="1" lang="ja-JP" altLang="en-US"/>
        </a:p>
      </dgm:t>
    </dgm:pt>
    <dgm:pt modelId="{3B64BEB3-2E25-4744-B641-5FF6EE0C7BE8}" type="sibTrans" cxnId="{7653C9CD-0392-444C-8A01-012EE7724B4C}">
      <dgm:prSet/>
      <dgm:spPr/>
      <dgm:t>
        <a:bodyPr/>
        <a:lstStyle/>
        <a:p>
          <a:endParaRPr kumimoji="1" lang="ja-JP" altLang="en-US"/>
        </a:p>
      </dgm:t>
    </dgm:pt>
    <dgm:pt modelId="{8A3601CA-9A86-4C82-8C57-EFA8692491DB}">
      <dgm:prSet phldrT="[テキスト]" phldr="1"/>
      <dgm:spPr/>
      <dgm:t>
        <a:bodyPr/>
        <a:lstStyle/>
        <a:p>
          <a:endParaRPr kumimoji="1" lang="ja-JP" altLang="en-US"/>
        </a:p>
      </dgm:t>
    </dgm:pt>
    <dgm:pt modelId="{1E322092-7E2C-4A61-99CB-B7416BF3D895}" type="parTrans" cxnId="{EFA53D7A-553E-40DB-92D2-1351746D4837}">
      <dgm:prSet/>
      <dgm:spPr/>
      <dgm:t>
        <a:bodyPr/>
        <a:lstStyle/>
        <a:p>
          <a:endParaRPr kumimoji="1" lang="ja-JP" altLang="en-US"/>
        </a:p>
      </dgm:t>
    </dgm:pt>
    <dgm:pt modelId="{C9D8FA21-6F31-4DFD-A9C7-948E53260AF9}" type="sibTrans" cxnId="{EFA53D7A-553E-40DB-92D2-1351746D4837}">
      <dgm:prSet/>
      <dgm:spPr/>
      <dgm:t>
        <a:bodyPr/>
        <a:lstStyle/>
        <a:p>
          <a:endParaRPr kumimoji="1" lang="ja-JP" altLang="en-US"/>
        </a:p>
      </dgm:t>
    </dgm:pt>
    <dgm:pt modelId="{A8F5CDC9-80EE-46D9-803C-198A66D29181}" type="pres">
      <dgm:prSet presAssocID="{B48A6A6E-7761-4219-9FA1-EA4F6C5DD0D4}" presName="Name0" presStyleCnt="0">
        <dgm:presLayoutVars>
          <dgm:chPref val="1"/>
          <dgm:dir/>
          <dgm:animOne val="branch"/>
          <dgm:animLvl val="lvl"/>
          <dgm:resizeHandles val="exact"/>
        </dgm:presLayoutVars>
      </dgm:prSet>
      <dgm:spPr/>
    </dgm:pt>
    <dgm:pt modelId="{30CC2D79-12A1-43B7-A19D-E9CA6D0271AC}" type="pres">
      <dgm:prSet presAssocID="{F7E3AF2A-97BE-4E82-B602-AAB9B8636A80}" presName="root1" presStyleCnt="0"/>
      <dgm:spPr/>
    </dgm:pt>
    <dgm:pt modelId="{BFF68853-A55F-4C0E-90C6-A29CA1B129B5}" type="pres">
      <dgm:prSet presAssocID="{F7E3AF2A-97BE-4E82-B602-AAB9B8636A80}" presName="LevelOneTextNode" presStyleLbl="node0" presStyleIdx="0" presStyleCnt="1">
        <dgm:presLayoutVars>
          <dgm:chPref val="3"/>
        </dgm:presLayoutVars>
      </dgm:prSet>
      <dgm:spPr/>
    </dgm:pt>
    <dgm:pt modelId="{5B7F5B73-AA2E-4D62-94B7-7EE62BA10B50}" type="pres">
      <dgm:prSet presAssocID="{F7E3AF2A-97BE-4E82-B602-AAB9B8636A80}" presName="level2hierChild" presStyleCnt="0"/>
      <dgm:spPr/>
    </dgm:pt>
    <dgm:pt modelId="{39A617BA-E0DB-4A34-991C-CA118B0320DF}" type="pres">
      <dgm:prSet presAssocID="{2B269537-B307-46D8-B7EB-9B47C09A7497}" presName="conn2-1" presStyleLbl="parChTrans1D2" presStyleIdx="0" presStyleCnt="3"/>
      <dgm:spPr/>
    </dgm:pt>
    <dgm:pt modelId="{0958E615-244C-41DD-A01A-8620BC08E6FE}" type="pres">
      <dgm:prSet presAssocID="{2B269537-B307-46D8-B7EB-9B47C09A7497}" presName="connTx" presStyleLbl="parChTrans1D2" presStyleIdx="0" presStyleCnt="3"/>
      <dgm:spPr/>
    </dgm:pt>
    <dgm:pt modelId="{0592C0C8-30F6-46F9-9872-BF22C33996D5}" type="pres">
      <dgm:prSet presAssocID="{28ECB3A3-DF41-4DE0-B387-6225E42F44F0}" presName="root2" presStyleCnt="0"/>
      <dgm:spPr/>
    </dgm:pt>
    <dgm:pt modelId="{51B66912-CACE-4DEC-A601-C6A636803768}" type="pres">
      <dgm:prSet presAssocID="{28ECB3A3-DF41-4DE0-B387-6225E42F44F0}" presName="LevelTwoTextNode" presStyleLbl="node2" presStyleIdx="0" presStyleCnt="3">
        <dgm:presLayoutVars>
          <dgm:chPref val="3"/>
        </dgm:presLayoutVars>
      </dgm:prSet>
      <dgm:spPr/>
    </dgm:pt>
    <dgm:pt modelId="{4C6D9FB3-208A-4353-BF13-20D5A11BFEEB}" type="pres">
      <dgm:prSet presAssocID="{28ECB3A3-DF41-4DE0-B387-6225E42F44F0}" presName="level3hierChild" presStyleCnt="0"/>
      <dgm:spPr/>
    </dgm:pt>
    <dgm:pt modelId="{49EB7422-5BD3-4E52-8F75-8A21E47F4127}" type="pres">
      <dgm:prSet presAssocID="{7748B617-6904-4E0A-80E1-E0225716839A}" presName="conn2-1" presStyleLbl="parChTrans1D2" presStyleIdx="1" presStyleCnt="3"/>
      <dgm:spPr/>
    </dgm:pt>
    <dgm:pt modelId="{AE4531C1-CB57-4323-8CED-FEAB18F4785B}" type="pres">
      <dgm:prSet presAssocID="{7748B617-6904-4E0A-80E1-E0225716839A}" presName="connTx" presStyleLbl="parChTrans1D2" presStyleIdx="1" presStyleCnt="3"/>
      <dgm:spPr/>
    </dgm:pt>
    <dgm:pt modelId="{83DDD403-CE10-40E7-9D31-5F4C5C38F565}" type="pres">
      <dgm:prSet presAssocID="{5A80E07E-6A41-43E0-B77C-8D9B30C9D148}" presName="root2" presStyleCnt="0"/>
      <dgm:spPr/>
    </dgm:pt>
    <dgm:pt modelId="{543D5FED-F5A5-4C5A-9830-DCEE741A3C64}" type="pres">
      <dgm:prSet presAssocID="{5A80E07E-6A41-43E0-B77C-8D9B30C9D148}" presName="LevelTwoTextNode" presStyleLbl="node2" presStyleIdx="1" presStyleCnt="3">
        <dgm:presLayoutVars>
          <dgm:chPref val="3"/>
        </dgm:presLayoutVars>
      </dgm:prSet>
      <dgm:spPr/>
    </dgm:pt>
    <dgm:pt modelId="{689F24C7-E5F6-4AB8-A577-F7DACD161C51}" type="pres">
      <dgm:prSet presAssocID="{5A80E07E-6A41-43E0-B77C-8D9B30C9D148}" presName="level3hierChild" presStyleCnt="0"/>
      <dgm:spPr/>
    </dgm:pt>
    <dgm:pt modelId="{52AF00A9-CB3D-4D9F-8BD5-94DC38627C54}" type="pres">
      <dgm:prSet presAssocID="{1E322092-7E2C-4A61-99CB-B7416BF3D895}" presName="conn2-1" presStyleLbl="parChTrans1D2" presStyleIdx="2" presStyleCnt="3"/>
      <dgm:spPr/>
    </dgm:pt>
    <dgm:pt modelId="{3198882A-AFEA-405C-93F4-7B68CE7AB82B}" type="pres">
      <dgm:prSet presAssocID="{1E322092-7E2C-4A61-99CB-B7416BF3D895}" presName="connTx" presStyleLbl="parChTrans1D2" presStyleIdx="2" presStyleCnt="3"/>
      <dgm:spPr/>
    </dgm:pt>
    <dgm:pt modelId="{B5305569-C1B7-46B7-8BCC-38570AD17C7B}" type="pres">
      <dgm:prSet presAssocID="{8A3601CA-9A86-4C82-8C57-EFA8692491DB}" presName="root2" presStyleCnt="0"/>
      <dgm:spPr/>
    </dgm:pt>
    <dgm:pt modelId="{62DBAA75-0310-40E9-84FC-6463B997C60B}" type="pres">
      <dgm:prSet presAssocID="{8A3601CA-9A86-4C82-8C57-EFA8692491DB}" presName="LevelTwoTextNode" presStyleLbl="node2" presStyleIdx="2" presStyleCnt="3">
        <dgm:presLayoutVars>
          <dgm:chPref val="3"/>
        </dgm:presLayoutVars>
      </dgm:prSet>
      <dgm:spPr/>
    </dgm:pt>
    <dgm:pt modelId="{DAF6974D-6637-4C80-A460-E5C575AD2366}" type="pres">
      <dgm:prSet presAssocID="{8A3601CA-9A86-4C82-8C57-EFA8692491DB}" presName="level3hierChild" presStyleCnt="0"/>
      <dgm:spPr/>
    </dgm:pt>
  </dgm:ptLst>
  <dgm:cxnLst>
    <dgm:cxn modelId="{851AD22A-DA2D-479E-BC06-9E2FB762C356}" type="presOf" srcId="{2B269537-B307-46D8-B7EB-9B47C09A7497}" destId="{39A617BA-E0DB-4A34-991C-CA118B0320DF}" srcOrd="0" destOrd="0" presId="urn:microsoft.com/office/officeart/2008/layout/HorizontalMultiLevelHierarchy"/>
    <dgm:cxn modelId="{65840A39-6C63-4E53-BF36-10AD9B927F12}" type="presOf" srcId="{5A80E07E-6A41-43E0-B77C-8D9B30C9D148}" destId="{543D5FED-F5A5-4C5A-9830-DCEE741A3C64}" srcOrd="0" destOrd="0" presId="urn:microsoft.com/office/officeart/2008/layout/HorizontalMultiLevelHierarchy"/>
    <dgm:cxn modelId="{227D6763-F5E0-4CDF-8D77-9C9E626EC5B6}" srcId="{B48A6A6E-7761-4219-9FA1-EA4F6C5DD0D4}" destId="{F7E3AF2A-97BE-4E82-B602-AAB9B8636A80}" srcOrd="0" destOrd="0" parTransId="{04DA3B4C-6171-4EF0-86DC-A8D3890297EB}" sibTransId="{61B0A9FE-9F5F-444F-BC8F-97D5967153DD}"/>
    <dgm:cxn modelId="{C7ED1048-9AD4-4B03-972B-8BC7781B34E9}" type="presOf" srcId="{8A3601CA-9A86-4C82-8C57-EFA8692491DB}" destId="{62DBAA75-0310-40E9-84FC-6463B997C60B}" srcOrd="0" destOrd="0" presId="urn:microsoft.com/office/officeart/2008/layout/HorizontalMultiLevelHierarchy"/>
    <dgm:cxn modelId="{4076F149-7308-468D-BFEE-B997AA402291}" type="presOf" srcId="{F7E3AF2A-97BE-4E82-B602-AAB9B8636A80}" destId="{BFF68853-A55F-4C0E-90C6-A29CA1B129B5}" srcOrd="0" destOrd="0" presId="urn:microsoft.com/office/officeart/2008/layout/HorizontalMultiLevelHierarchy"/>
    <dgm:cxn modelId="{216CFD74-3794-4298-9A18-FE8EB3C6292C}" type="presOf" srcId="{28ECB3A3-DF41-4DE0-B387-6225E42F44F0}" destId="{51B66912-CACE-4DEC-A601-C6A636803768}" srcOrd="0" destOrd="0" presId="urn:microsoft.com/office/officeart/2008/layout/HorizontalMultiLevelHierarchy"/>
    <dgm:cxn modelId="{7554EB78-8906-4D8B-9581-9414AAC50C96}" type="presOf" srcId="{2B269537-B307-46D8-B7EB-9B47C09A7497}" destId="{0958E615-244C-41DD-A01A-8620BC08E6FE}" srcOrd="1" destOrd="0" presId="urn:microsoft.com/office/officeart/2008/layout/HorizontalMultiLevelHierarchy"/>
    <dgm:cxn modelId="{D5FDD059-B4A1-4F79-85F1-2DF5AE2EA403}" type="presOf" srcId="{1E322092-7E2C-4A61-99CB-B7416BF3D895}" destId="{52AF00A9-CB3D-4D9F-8BD5-94DC38627C54}" srcOrd="0" destOrd="0" presId="urn:microsoft.com/office/officeart/2008/layout/HorizontalMultiLevelHierarchy"/>
    <dgm:cxn modelId="{EFA53D7A-553E-40DB-92D2-1351746D4837}" srcId="{F7E3AF2A-97BE-4E82-B602-AAB9B8636A80}" destId="{8A3601CA-9A86-4C82-8C57-EFA8692491DB}" srcOrd="2" destOrd="0" parTransId="{1E322092-7E2C-4A61-99CB-B7416BF3D895}" sibTransId="{C9D8FA21-6F31-4DFD-A9C7-948E53260AF9}"/>
    <dgm:cxn modelId="{51F83A96-552E-436C-872A-D42CF4993189}" type="presOf" srcId="{7748B617-6904-4E0A-80E1-E0225716839A}" destId="{AE4531C1-CB57-4323-8CED-FEAB18F4785B}" srcOrd="1" destOrd="0" presId="urn:microsoft.com/office/officeart/2008/layout/HorizontalMultiLevelHierarchy"/>
    <dgm:cxn modelId="{8B40E69B-B5BA-4E19-B852-CD2265D3B832}" type="presOf" srcId="{7748B617-6904-4E0A-80E1-E0225716839A}" destId="{49EB7422-5BD3-4E52-8F75-8A21E47F4127}" srcOrd="0" destOrd="0" presId="urn:microsoft.com/office/officeart/2008/layout/HorizontalMultiLevelHierarchy"/>
    <dgm:cxn modelId="{FBBC67AB-5F2A-43D5-AB78-976E0EB625D3}" type="presOf" srcId="{1E322092-7E2C-4A61-99CB-B7416BF3D895}" destId="{3198882A-AFEA-405C-93F4-7B68CE7AB82B}" srcOrd="1" destOrd="0" presId="urn:microsoft.com/office/officeart/2008/layout/HorizontalMultiLevelHierarchy"/>
    <dgm:cxn modelId="{7653C9CD-0392-444C-8A01-012EE7724B4C}" srcId="{F7E3AF2A-97BE-4E82-B602-AAB9B8636A80}" destId="{5A80E07E-6A41-43E0-B77C-8D9B30C9D148}" srcOrd="1" destOrd="0" parTransId="{7748B617-6904-4E0A-80E1-E0225716839A}" sibTransId="{3B64BEB3-2E25-4744-B641-5FF6EE0C7BE8}"/>
    <dgm:cxn modelId="{76D079EB-0241-43D9-A2F4-E91A14E9F427}" type="presOf" srcId="{B48A6A6E-7761-4219-9FA1-EA4F6C5DD0D4}" destId="{A8F5CDC9-80EE-46D9-803C-198A66D29181}" srcOrd="0" destOrd="0" presId="urn:microsoft.com/office/officeart/2008/layout/HorizontalMultiLevelHierarchy"/>
    <dgm:cxn modelId="{A6719CF6-151F-45D1-9DF1-1B6C232D2B46}" srcId="{F7E3AF2A-97BE-4E82-B602-AAB9B8636A80}" destId="{28ECB3A3-DF41-4DE0-B387-6225E42F44F0}" srcOrd="0" destOrd="0" parTransId="{2B269537-B307-46D8-B7EB-9B47C09A7497}" sibTransId="{D25358E5-F852-479B-8FCD-444E06E37C3B}"/>
    <dgm:cxn modelId="{36B56BEC-D57C-411E-A85D-1D49D909C04F}" type="presParOf" srcId="{A8F5CDC9-80EE-46D9-803C-198A66D29181}" destId="{30CC2D79-12A1-43B7-A19D-E9CA6D0271AC}" srcOrd="0" destOrd="0" presId="urn:microsoft.com/office/officeart/2008/layout/HorizontalMultiLevelHierarchy"/>
    <dgm:cxn modelId="{F9D42373-FAD3-4D52-B09C-45B64713608A}" type="presParOf" srcId="{30CC2D79-12A1-43B7-A19D-E9CA6D0271AC}" destId="{BFF68853-A55F-4C0E-90C6-A29CA1B129B5}" srcOrd="0" destOrd="0" presId="urn:microsoft.com/office/officeart/2008/layout/HorizontalMultiLevelHierarchy"/>
    <dgm:cxn modelId="{05DDDC8D-5988-4DD4-B3D3-B1E2E88201AC}" type="presParOf" srcId="{30CC2D79-12A1-43B7-A19D-E9CA6D0271AC}" destId="{5B7F5B73-AA2E-4D62-94B7-7EE62BA10B50}" srcOrd="1" destOrd="0" presId="urn:microsoft.com/office/officeart/2008/layout/HorizontalMultiLevelHierarchy"/>
    <dgm:cxn modelId="{10804C2D-D254-4B58-815B-9FF1E22EAB62}" type="presParOf" srcId="{5B7F5B73-AA2E-4D62-94B7-7EE62BA10B50}" destId="{39A617BA-E0DB-4A34-991C-CA118B0320DF}" srcOrd="0" destOrd="0" presId="urn:microsoft.com/office/officeart/2008/layout/HorizontalMultiLevelHierarchy"/>
    <dgm:cxn modelId="{30134EBC-FD01-42BB-AF5B-22DC0A405FA7}" type="presParOf" srcId="{39A617BA-E0DB-4A34-991C-CA118B0320DF}" destId="{0958E615-244C-41DD-A01A-8620BC08E6FE}" srcOrd="0" destOrd="0" presId="urn:microsoft.com/office/officeart/2008/layout/HorizontalMultiLevelHierarchy"/>
    <dgm:cxn modelId="{68242B81-6BAA-48C2-904B-9D856FB6D02B}" type="presParOf" srcId="{5B7F5B73-AA2E-4D62-94B7-7EE62BA10B50}" destId="{0592C0C8-30F6-46F9-9872-BF22C33996D5}" srcOrd="1" destOrd="0" presId="urn:microsoft.com/office/officeart/2008/layout/HorizontalMultiLevelHierarchy"/>
    <dgm:cxn modelId="{81F83CB6-0F33-439B-BA7D-5015FABB58C3}" type="presParOf" srcId="{0592C0C8-30F6-46F9-9872-BF22C33996D5}" destId="{51B66912-CACE-4DEC-A601-C6A636803768}" srcOrd="0" destOrd="0" presId="urn:microsoft.com/office/officeart/2008/layout/HorizontalMultiLevelHierarchy"/>
    <dgm:cxn modelId="{40461FD2-3D3B-4484-90EA-3D2182F628F9}" type="presParOf" srcId="{0592C0C8-30F6-46F9-9872-BF22C33996D5}" destId="{4C6D9FB3-208A-4353-BF13-20D5A11BFEEB}" srcOrd="1" destOrd="0" presId="urn:microsoft.com/office/officeart/2008/layout/HorizontalMultiLevelHierarchy"/>
    <dgm:cxn modelId="{F2A20E48-401B-4DA9-A72D-19336ACBB19A}" type="presParOf" srcId="{5B7F5B73-AA2E-4D62-94B7-7EE62BA10B50}" destId="{49EB7422-5BD3-4E52-8F75-8A21E47F4127}" srcOrd="2" destOrd="0" presId="urn:microsoft.com/office/officeart/2008/layout/HorizontalMultiLevelHierarchy"/>
    <dgm:cxn modelId="{6C9D1576-A091-4D9C-9541-4C3ECC8F8E29}" type="presParOf" srcId="{49EB7422-5BD3-4E52-8F75-8A21E47F4127}" destId="{AE4531C1-CB57-4323-8CED-FEAB18F4785B}" srcOrd="0" destOrd="0" presId="urn:microsoft.com/office/officeart/2008/layout/HorizontalMultiLevelHierarchy"/>
    <dgm:cxn modelId="{987D9FA3-5DAC-49A6-8335-A92461B6F4D2}" type="presParOf" srcId="{5B7F5B73-AA2E-4D62-94B7-7EE62BA10B50}" destId="{83DDD403-CE10-40E7-9D31-5F4C5C38F565}" srcOrd="3" destOrd="0" presId="urn:microsoft.com/office/officeart/2008/layout/HorizontalMultiLevelHierarchy"/>
    <dgm:cxn modelId="{79021613-115B-4BBB-8442-F65329AC628B}" type="presParOf" srcId="{83DDD403-CE10-40E7-9D31-5F4C5C38F565}" destId="{543D5FED-F5A5-4C5A-9830-DCEE741A3C64}" srcOrd="0" destOrd="0" presId="urn:microsoft.com/office/officeart/2008/layout/HorizontalMultiLevelHierarchy"/>
    <dgm:cxn modelId="{078FC51E-E9B7-4AB9-85DE-A4C55EAD9E77}" type="presParOf" srcId="{83DDD403-CE10-40E7-9D31-5F4C5C38F565}" destId="{689F24C7-E5F6-4AB8-A577-F7DACD161C51}" srcOrd="1" destOrd="0" presId="urn:microsoft.com/office/officeart/2008/layout/HorizontalMultiLevelHierarchy"/>
    <dgm:cxn modelId="{C5E4B90D-1879-456D-944B-0ECE3131201B}" type="presParOf" srcId="{5B7F5B73-AA2E-4D62-94B7-7EE62BA10B50}" destId="{52AF00A9-CB3D-4D9F-8BD5-94DC38627C54}" srcOrd="4" destOrd="0" presId="urn:microsoft.com/office/officeart/2008/layout/HorizontalMultiLevelHierarchy"/>
    <dgm:cxn modelId="{792BB5A8-2FAE-4201-9B30-4916C5DBD6A4}" type="presParOf" srcId="{52AF00A9-CB3D-4D9F-8BD5-94DC38627C54}" destId="{3198882A-AFEA-405C-93F4-7B68CE7AB82B}" srcOrd="0" destOrd="0" presId="urn:microsoft.com/office/officeart/2008/layout/HorizontalMultiLevelHierarchy"/>
    <dgm:cxn modelId="{F1782BF7-2C44-4EA7-AE9D-CF11073A2E2C}" type="presParOf" srcId="{5B7F5B73-AA2E-4D62-94B7-7EE62BA10B50}" destId="{B5305569-C1B7-46B7-8BCC-38570AD17C7B}" srcOrd="5" destOrd="0" presId="urn:microsoft.com/office/officeart/2008/layout/HorizontalMultiLevelHierarchy"/>
    <dgm:cxn modelId="{096C5861-B4D4-4DDF-BC23-4E3783EDAF27}" type="presParOf" srcId="{B5305569-C1B7-46B7-8BCC-38570AD17C7B}" destId="{62DBAA75-0310-40E9-84FC-6463B997C60B}" srcOrd="0" destOrd="0" presId="urn:microsoft.com/office/officeart/2008/layout/HorizontalMultiLevelHierarchy"/>
    <dgm:cxn modelId="{E6C1B7BD-9129-4CC2-8227-062DE091F83D}" type="presParOf" srcId="{B5305569-C1B7-46B7-8BCC-38570AD17C7B}" destId="{DAF6974D-6637-4C80-A460-E5C575AD2366}"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0BF4C4-2E5D-47CA-81F8-A8993C4DBF7F}" type="doc">
      <dgm:prSet loTypeId="urn:microsoft.com/office/officeart/2005/8/layout/hProcess9" loCatId="process" qsTypeId="urn:microsoft.com/office/officeart/2005/8/quickstyle/simple1" qsCatId="simple" csTypeId="urn:microsoft.com/office/officeart/2005/8/colors/accent0_1" csCatId="mainScheme" phldr="0"/>
      <dgm:spPr/>
    </dgm:pt>
    <dgm:pt modelId="{4213EA48-3E5F-4EAE-AFE7-F3C0AE9914CE}">
      <dgm:prSet phldrT="[テキスト]" phldr="1"/>
      <dgm:spPr/>
      <dgm:t>
        <a:bodyPr/>
        <a:lstStyle/>
        <a:p>
          <a:endParaRPr kumimoji="1" lang="ja-JP" altLang="en-US"/>
        </a:p>
      </dgm:t>
    </dgm:pt>
    <dgm:pt modelId="{0761E167-2B21-4853-B2D6-0E95215F9217}" type="parTrans" cxnId="{499798F6-CD18-43F0-85F2-E14F64D4D2BB}">
      <dgm:prSet/>
      <dgm:spPr/>
      <dgm:t>
        <a:bodyPr/>
        <a:lstStyle/>
        <a:p>
          <a:endParaRPr kumimoji="1" lang="ja-JP" altLang="en-US"/>
        </a:p>
      </dgm:t>
    </dgm:pt>
    <dgm:pt modelId="{F8E70C34-AE75-4E5E-8A57-CDD4FCBA1194}" type="sibTrans" cxnId="{499798F6-CD18-43F0-85F2-E14F64D4D2BB}">
      <dgm:prSet/>
      <dgm:spPr/>
      <dgm:t>
        <a:bodyPr/>
        <a:lstStyle/>
        <a:p>
          <a:endParaRPr kumimoji="1" lang="ja-JP" altLang="en-US"/>
        </a:p>
      </dgm:t>
    </dgm:pt>
    <dgm:pt modelId="{5DAD1C9D-1C64-4523-97FC-DCDDBB5D9143}">
      <dgm:prSet phldrT="[テキスト]" phldr="1"/>
      <dgm:spPr/>
      <dgm:t>
        <a:bodyPr/>
        <a:lstStyle/>
        <a:p>
          <a:endParaRPr kumimoji="1" lang="ja-JP" altLang="en-US"/>
        </a:p>
      </dgm:t>
    </dgm:pt>
    <dgm:pt modelId="{96E5288E-AEB3-4098-B896-4EA7C627BE40}" type="parTrans" cxnId="{60EB0F39-4E0C-4E25-AD2C-B1E3AC297DBF}">
      <dgm:prSet/>
      <dgm:spPr/>
      <dgm:t>
        <a:bodyPr/>
        <a:lstStyle/>
        <a:p>
          <a:endParaRPr kumimoji="1" lang="ja-JP" altLang="en-US"/>
        </a:p>
      </dgm:t>
    </dgm:pt>
    <dgm:pt modelId="{4A8E8004-3FF9-43EF-B41B-966F7ACD67B3}" type="sibTrans" cxnId="{60EB0F39-4E0C-4E25-AD2C-B1E3AC297DBF}">
      <dgm:prSet/>
      <dgm:spPr/>
      <dgm:t>
        <a:bodyPr/>
        <a:lstStyle/>
        <a:p>
          <a:endParaRPr kumimoji="1" lang="ja-JP" altLang="en-US"/>
        </a:p>
      </dgm:t>
    </dgm:pt>
    <dgm:pt modelId="{A86024AC-4595-4E81-B75C-FF1D0BADEF32}">
      <dgm:prSet phldrT="[テキスト]" phldr="1"/>
      <dgm:spPr/>
      <dgm:t>
        <a:bodyPr/>
        <a:lstStyle/>
        <a:p>
          <a:endParaRPr kumimoji="1" lang="ja-JP" altLang="en-US"/>
        </a:p>
      </dgm:t>
    </dgm:pt>
    <dgm:pt modelId="{E23DBCE0-59FA-4068-A906-0AC9E31A30E3}" type="parTrans" cxnId="{03183B38-9505-4E11-840C-0951FEFB34E1}">
      <dgm:prSet/>
      <dgm:spPr/>
      <dgm:t>
        <a:bodyPr/>
        <a:lstStyle/>
        <a:p>
          <a:endParaRPr kumimoji="1" lang="ja-JP" altLang="en-US"/>
        </a:p>
      </dgm:t>
    </dgm:pt>
    <dgm:pt modelId="{E6EB2A40-A538-4132-9B73-F37C201443F5}" type="sibTrans" cxnId="{03183B38-9505-4E11-840C-0951FEFB34E1}">
      <dgm:prSet/>
      <dgm:spPr/>
      <dgm:t>
        <a:bodyPr/>
        <a:lstStyle/>
        <a:p>
          <a:endParaRPr kumimoji="1" lang="ja-JP" altLang="en-US"/>
        </a:p>
      </dgm:t>
    </dgm:pt>
    <dgm:pt modelId="{EA6DCB3D-A647-45B3-86A2-13B5B7950FBA}" type="pres">
      <dgm:prSet presAssocID="{B00BF4C4-2E5D-47CA-81F8-A8993C4DBF7F}" presName="CompostProcess" presStyleCnt="0">
        <dgm:presLayoutVars>
          <dgm:dir/>
          <dgm:resizeHandles val="exact"/>
        </dgm:presLayoutVars>
      </dgm:prSet>
      <dgm:spPr/>
    </dgm:pt>
    <dgm:pt modelId="{70351EA2-C1B2-4DE2-8582-379489F0E3E8}" type="pres">
      <dgm:prSet presAssocID="{B00BF4C4-2E5D-47CA-81F8-A8993C4DBF7F}" presName="arrow" presStyleLbl="bgShp" presStyleIdx="0" presStyleCnt="1"/>
      <dgm:spPr/>
    </dgm:pt>
    <dgm:pt modelId="{985B1CB8-5656-4136-8925-4E41D272BF59}" type="pres">
      <dgm:prSet presAssocID="{B00BF4C4-2E5D-47CA-81F8-A8993C4DBF7F}" presName="linearProcess" presStyleCnt="0"/>
      <dgm:spPr/>
    </dgm:pt>
    <dgm:pt modelId="{564EAA1D-2444-4F25-AE65-268D816D694C}" type="pres">
      <dgm:prSet presAssocID="{4213EA48-3E5F-4EAE-AFE7-F3C0AE9914CE}" presName="textNode" presStyleLbl="node1" presStyleIdx="0" presStyleCnt="3">
        <dgm:presLayoutVars>
          <dgm:bulletEnabled val="1"/>
        </dgm:presLayoutVars>
      </dgm:prSet>
      <dgm:spPr/>
    </dgm:pt>
    <dgm:pt modelId="{6E2887D3-EEB1-49CB-8979-D944CB5E796A}" type="pres">
      <dgm:prSet presAssocID="{F8E70C34-AE75-4E5E-8A57-CDD4FCBA1194}" presName="sibTrans" presStyleCnt="0"/>
      <dgm:spPr/>
    </dgm:pt>
    <dgm:pt modelId="{1724E06A-BAD8-44E8-9FFA-1189015DAF06}" type="pres">
      <dgm:prSet presAssocID="{5DAD1C9D-1C64-4523-97FC-DCDDBB5D9143}" presName="textNode" presStyleLbl="node1" presStyleIdx="1" presStyleCnt="3">
        <dgm:presLayoutVars>
          <dgm:bulletEnabled val="1"/>
        </dgm:presLayoutVars>
      </dgm:prSet>
      <dgm:spPr/>
    </dgm:pt>
    <dgm:pt modelId="{8608FC8A-E0FB-4506-A4D5-124BD53D7260}" type="pres">
      <dgm:prSet presAssocID="{4A8E8004-3FF9-43EF-B41B-966F7ACD67B3}" presName="sibTrans" presStyleCnt="0"/>
      <dgm:spPr/>
    </dgm:pt>
    <dgm:pt modelId="{15C75BD9-8D7E-48D2-9F3A-888B8042C9E2}" type="pres">
      <dgm:prSet presAssocID="{A86024AC-4595-4E81-B75C-FF1D0BADEF32}" presName="textNode" presStyleLbl="node1" presStyleIdx="2" presStyleCnt="3">
        <dgm:presLayoutVars>
          <dgm:bulletEnabled val="1"/>
        </dgm:presLayoutVars>
      </dgm:prSet>
      <dgm:spPr/>
    </dgm:pt>
  </dgm:ptLst>
  <dgm:cxnLst>
    <dgm:cxn modelId="{03183B38-9505-4E11-840C-0951FEFB34E1}" srcId="{B00BF4C4-2E5D-47CA-81F8-A8993C4DBF7F}" destId="{A86024AC-4595-4E81-B75C-FF1D0BADEF32}" srcOrd="2" destOrd="0" parTransId="{E23DBCE0-59FA-4068-A906-0AC9E31A30E3}" sibTransId="{E6EB2A40-A538-4132-9B73-F37C201443F5}"/>
    <dgm:cxn modelId="{60EB0F39-4E0C-4E25-AD2C-B1E3AC297DBF}" srcId="{B00BF4C4-2E5D-47CA-81F8-A8993C4DBF7F}" destId="{5DAD1C9D-1C64-4523-97FC-DCDDBB5D9143}" srcOrd="1" destOrd="0" parTransId="{96E5288E-AEB3-4098-B896-4EA7C627BE40}" sibTransId="{4A8E8004-3FF9-43EF-B41B-966F7ACD67B3}"/>
    <dgm:cxn modelId="{6A88CA99-C0A4-41D4-9119-FD7D89CAF3D3}" type="presOf" srcId="{B00BF4C4-2E5D-47CA-81F8-A8993C4DBF7F}" destId="{EA6DCB3D-A647-45B3-86A2-13B5B7950FBA}" srcOrd="0" destOrd="0" presId="urn:microsoft.com/office/officeart/2005/8/layout/hProcess9"/>
    <dgm:cxn modelId="{4D765BB6-A816-4EA9-931C-16E151AF3F63}" type="presOf" srcId="{5DAD1C9D-1C64-4523-97FC-DCDDBB5D9143}" destId="{1724E06A-BAD8-44E8-9FFA-1189015DAF06}" srcOrd="0" destOrd="0" presId="urn:microsoft.com/office/officeart/2005/8/layout/hProcess9"/>
    <dgm:cxn modelId="{8940D4C4-8F57-4C36-BB2A-AD74B938D5CB}" type="presOf" srcId="{A86024AC-4595-4E81-B75C-FF1D0BADEF32}" destId="{15C75BD9-8D7E-48D2-9F3A-888B8042C9E2}" srcOrd="0" destOrd="0" presId="urn:microsoft.com/office/officeart/2005/8/layout/hProcess9"/>
    <dgm:cxn modelId="{BF2ACFDD-E92E-46F6-8683-50DE279B06AE}" type="presOf" srcId="{4213EA48-3E5F-4EAE-AFE7-F3C0AE9914CE}" destId="{564EAA1D-2444-4F25-AE65-268D816D694C}" srcOrd="0" destOrd="0" presId="urn:microsoft.com/office/officeart/2005/8/layout/hProcess9"/>
    <dgm:cxn modelId="{499798F6-CD18-43F0-85F2-E14F64D4D2BB}" srcId="{B00BF4C4-2E5D-47CA-81F8-A8993C4DBF7F}" destId="{4213EA48-3E5F-4EAE-AFE7-F3C0AE9914CE}" srcOrd="0" destOrd="0" parTransId="{0761E167-2B21-4853-B2D6-0E95215F9217}" sibTransId="{F8E70C34-AE75-4E5E-8A57-CDD4FCBA1194}"/>
    <dgm:cxn modelId="{5B56002B-61E8-4CA8-8E42-E66A3E81D7CF}" type="presParOf" srcId="{EA6DCB3D-A647-45B3-86A2-13B5B7950FBA}" destId="{70351EA2-C1B2-4DE2-8582-379489F0E3E8}" srcOrd="0" destOrd="0" presId="urn:microsoft.com/office/officeart/2005/8/layout/hProcess9"/>
    <dgm:cxn modelId="{26497218-EDAC-427A-99C7-9AD549415E01}" type="presParOf" srcId="{EA6DCB3D-A647-45B3-86A2-13B5B7950FBA}" destId="{985B1CB8-5656-4136-8925-4E41D272BF59}" srcOrd="1" destOrd="0" presId="urn:microsoft.com/office/officeart/2005/8/layout/hProcess9"/>
    <dgm:cxn modelId="{86BC0140-15E3-418A-8B2D-D91E1DAB1768}" type="presParOf" srcId="{985B1CB8-5656-4136-8925-4E41D272BF59}" destId="{564EAA1D-2444-4F25-AE65-268D816D694C}" srcOrd="0" destOrd="0" presId="urn:microsoft.com/office/officeart/2005/8/layout/hProcess9"/>
    <dgm:cxn modelId="{02A7A72C-3F18-4741-9532-FB362F11A4DB}" type="presParOf" srcId="{985B1CB8-5656-4136-8925-4E41D272BF59}" destId="{6E2887D3-EEB1-49CB-8979-D944CB5E796A}" srcOrd="1" destOrd="0" presId="urn:microsoft.com/office/officeart/2005/8/layout/hProcess9"/>
    <dgm:cxn modelId="{A45C995C-67FC-41A4-9B1A-CBC07E38DB1F}" type="presParOf" srcId="{985B1CB8-5656-4136-8925-4E41D272BF59}" destId="{1724E06A-BAD8-44E8-9FFA-1189015DAF06}" srcOrd="2" destOrd="0" presId="urn:microsoft.com/office/officeart/2005/8/layout/hProcess9"/>
    <dgm:cxn modelId="{F838771E-062D-40A7-9E89-C646D2B943B2}" type="presParOf" srcId="{985B1CB8-5656-4136-8925-4E41D272BF59}" destId="{8608FC8A-E0FB-4506-A4D5-124BD53D7260}" srcOrd="3" destOrd="0" presId="urn:microsoft.com/office/officeart/2005/8/layout/hProcess9"/>
    <dgm:cxn modelId="{3B086B4E-3F22-4D37-BC93-44A92EF5DFCD}" type="presParOf" srcId="{985B1CB8-5656-4136-8925-4E41D272BF59}" destId="{15C75BD9-8D7E-48D2-9F3A-888B8042C9E2}"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AF00A9-CB3D-4D9F-8BD5-94DC38627C54}">
      <dsp:nvSpPr>
        <dsp:cNvPr id="0" name=""/>
        <dsp:cNvSpPr/>
      </dsp:nvSpPr>
      <dsp:spPr>
        <a:xfrm>
          <a:off x="242495" y="662010"/>
          <a:ext cx="159063" cy="303092"/>
        </a:xfrm>
        <a:custGeom>
          <a:avLst/>
          <a:gdLst/>
          <a:ahLst/>
          <a:cxnLst/>
          <a:rect l="0" t="0" r="0" b="0"/>
          <a:pathLst>
            <a:path>
              <a:moveTo>
                <a:pt x="0" y="0"/>
              </a:moveTo>
              <a:lnTo>
                <a:pt x="79531" y="0"/>
              </a:lnTo>
              <a:lnTo>
                <a:pt x="79531" y="303092"/>
              </a:lnTo>
              <a:lnTo>
                <a:pt x="159063" y="30309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313469" y="804999"/>
        <a:ext cx="17114" cy="17114"/>
      </dsp:txXfrm>
    </dsp:sp>
    <dsp:sp modelId="{49EB7422-5BD3-4E52-8F75-8A21E47F4127}">
      <dsp:nvSpPr>
        <dsp:cNvPr id="0" name=""/>
        <dsp:cNvSpPr/>
      </dsp:nvSpPr>
      <dsp:spPr>
        <a:xfrm>
          <a:off x="242495" y="616290"/>
          <a:ext cx="159063" cy="91440"/>
        </a:xfrm>
        <a:custGeom>
          <a:avLst/>
          <a:gdLst/>
          <a:ahLst/>
          <a:cxnLst/>
          <a:rect l="0" t="0" r="0" b="0"/>
          <a:pathLst>
            <a:path>
              <a:moveTo>
                <a:pt x="0" y="45720"/>
              </a:moveTo>
              <a:lnTo>
                <a:pt x="159063" y="4572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318050" y="658033"/>
        <a:ext cx="7953" cy="7953"/>
      </dsp:txXfrm>
    </dsp:sp>
    <dsp:sp modelId="{39A617BA-E0DB-4A34-991C-CA118B0320DF}">
      <dsp:nvSpPr>
        <dsp:cNvPr id="0" name=""/>
        <dsp:cNvSpPr/>
      </dsp:nvSpPr>
      <dsp:spPr>
        <a:xfrm>
          <a:off x="242495" y="358917"/>
          <a:ext cx="159063" cy="303092"/>
        </a:xfrm>
        <a:custGeom>
          <a:avLst/>
          <a:gdLst/>
          <a:ahLst/>
          <a:cxnLst/>
          <a:rect l="0" t="0" r="0" b="0"/>
          <a:pathLst>
            <a:path>
              <a:moveTo>
                <a:pt x="0" y="303092"/>
              </a:moveTo>
              <a:lnTo>
                <a:pt x="79531" y="303092"/>
              </a:lnTo>
              <a:lnTo>
                <a:pt x="79531" y="0"/>
              </a:lnTo>
              <a:lnTo>
                <a:pt x="159063"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313469" y="501906"/>
        <a:ext cx="17114" cy="17114"/>
      </dsp:txXfrm>
    </dsp:sp>
    <dsp:sp modelId="{BFF68853-A55F-4C0E-90C6-A29CA1B129B5}">
      <dsp:nvSpPr>
        <dsp:cNvPr id="0" name=""/>
        <dsp:cNvSpPr/>
      </dsp:nvSpPr>
      <dsp:spPr>
        <a:xfrm rot="16200000">
          <a:off x="-516831" y="540773"/>
          <a:ext cx="1276180" cy="24247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kumimoji="1" lang="ja-JP" altLang="en-US" sz="1500" kern="1200" dirty="0"/>
        </a:p>
      </dsp:txBody>
      <dsp:txXfrm>
        <a:off x="-516831" y="540773"/>
        <a:ext cx="1276180" cy="242474"/>
      </dsp:txXfrm>
    </dsp:sp>
    <dsp:sp modelId="{51B66912-CACE-4DEC-A601-C6A636803768}">
      <dsp:nvSpPr>
        <dsp:cNvPr id="0" name=""/>
        <dsp:cNvSpPr/>
      </dsp:nvSpPr>
      <dsp:spPr>
        <a:xfrm>
          <a:off x="401558" y="237680"/>
          <a:ext cx="795315" cy="24247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kumimoji="1" lang="ja-JP" altLang="en-US" sz="1500" kern="1200" dirty="0"/>
        </a:p>
      </dsp:txBody>
      <dsp:txXfrm>
        <a:off x="401558" y="237680"/>
        <a:ext cx="795315" cy="242474"/>
      </dsp:txXfrm>
    </dsp:sp>
    <dsp:sp modelId="{543D5FED-F5A5-4C5A-9830-DCEE741A3C64}">
      <dsp:nvSpPr>
        <dsp:cNvPr id="0" name=""/>
        <dsp:cNvSpPr/>
      </dsp:nvSpPr>
      <dsp:spPr>
        <a:xfrm>
          <a:off x="401558" y="540773"/>
          <a:ext cx="795315" cy="24247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kumimoji="1" lang="ja-JP" altLang="en-US" sz="1500" kern="1200"/>
        </a:p>
      </dsp:txBody>
      <dsp:txXfrm>
        <a:off x="401558" y="540773"/>
        <a:ext cx="795315" cy="242474"/>
      </dsp:txXfrm>
    </dsp:sp>
    <dsp:sp modelId="{62DBAA75-0310-40E9-84FC-6463B997C60B}">
      <dsp:nvSpPr>
        <dsp:cNvPr id="0" name=""/>
        <dsp:cNvSpPr/>
      </dsp:nvSpPr>
      <dsp:spPr>
        <a:xfrm>
          <a:off x="401558" y="843866"/>
          <a:ext cx="795315" cy="24247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kumimoji="1" lang="ja-JP" altLang="en-US" sz="1500" kern="1200"/>
        </a:p>
      </dsp:txBody>
      <dsp:txXfrm>
        <a:off x="401558" y="843866"/>
        <a:ext cx="795315" cy="2424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51EA2-C1B2-4DE2-8582-379489F0E3E8}">
      <dsp:nvSpPr>
        <dsp:cNvPr id="0" name=""/>
        <dsp:cNvSpPr/>
      </dsp:nvSpPr>
      <dsp:spPr>
        <a:xfrm>
          <a:off x="125590" y="0"/>
          <a:ext cx="1423359" cy="1190205"/>
        </a:xfrm>
        <a:prstGeom prst="rightArrow">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4EAA1D-2444-4F25-AE65-268D816D694C}">
      <dsp:nvSpPr>
        <dsp:cNvPr id="0" name=""/>
        <dsp:cNvSpPr/>
      </dsp:nvSpPr>
      <dsp:spPr>
        <a:xfrm>
          <a:off x="0" y="357061"/>
          <a:ext cx="502362" cy="47608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a:off x="23240" y="380301"/>
        <a:ext cx="455882" cy="429602"/>
      </dsp:txXfrm>
    </dsp:sp>
    <dsp:sp modelId="{1724E06A-BAD8-44E8-9FFA-1189015DAF06}">
      <dsp:nvSpPr>
        <dsp:cNvPr id="0" name=""/>
        <dsp:cNvSpPr/>
      </dsp:nvSpPr>
      <dsp:spPr>
        <a:xfrm>
          <a:off x="586089" y="357061"/>
          <a:ext cx="502362" cy="47608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a:off x="609329" y="380301"/>
        <a:ext cx="455882" cy="429602"/>
      </dsp:txXfrm>
    </dsp:sp>
    <dsp:sp modelId="{15C75BD9-8D7E-48D2-9F3A-888B8042C9E2}">
      <dsp:nvSpPr>
        <dsp:cNvPr id="0" name=""/>
        <dsp:cNvSpPr/>
      </dsp:nvSpPr>
      <dsp:spPr>
        <a:xfrm>
          <a:off x="1172178" y="357061"/>
          <a:ext cx="502362" cy="476082"/>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endParaRPr kumimoji="1" lang="ja-JP" altLang="en-US" sz="700" kern="1200"/>
        </a:p>
      </dsp:txBody>
      <dsp:txXfrm>
        <a:off x="1195418" y="380301"/>
        <a:ext cx="455882" cy="429602"/>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ABB5A1-C69D-4480-A3D6-341B49D3615F}" type="datetimeFigureOut">
              <a:rPr kumimoji="1" lang="ja-JP" altLang="en-US" smtClean="0"/>
              <a:t>2024/7/31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C8FAA3-D3FD-475E-A9B1-CF9CC95F17C3}" type="slidenum">
              <a:rPr kumimoji="1" lang="ja-JP" altLang="en-US" smtClean="0"/>
              <a:t>‹#›</a:t>
            </a:fld>
            <a:endParaRPr kumimoji="1" lang="ja-JP" altLang="en-US"/>
          </a:p>
        </p:txBody>
      </p:sp>
    </p:spTree>
    <p:extLst>
      <p:ext uri="{BB962C8B-B14F-4D97-AF65-F5344CB8AC3E}">
        <p14:creationId xmlns:p14="http://schemas.microsoft.com/office/powerpoint/2010/main" val="2048279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59324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410546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96313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42837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01108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81774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70297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1506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268321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86016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66959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BA9F4-32D1-4843-8659-0BFC95AF5B03}" type="datetimeFigureOut">
              <a:rPr kumimoji="1" lang="ja-JP" altLang="en-US" smtClean="0"/>
              <a:t>2024/7/31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550934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6.xml"/><Relationship Id="rId4" Type="http://schemas.openxmlformats.org/officeDocument/2006/relationships/image" Target="../media/image6.tmp"/></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6772886-E741-2995-5683-E77875E78E5F}"/>
              </a:ext>
            </a:extLst>
          </p:cNvPr>
          <p:cNvSpPr>
            <a:spLocks noGrp="1"/>
          </p:cNvSpPr>
          <p:nvPr>
            <p:ph type="ctrTitle"/>
          </p:nvPr>
        </p:nvSpPr>
        <p:spPr/>
        <p:txBody>
          <a:bodyPr/>
          <a:lstStyle/>
          <a:p>
            <a:r>
              <a:rPr lang="ja-JP" altLang="en-US" dirty="0">
                <a:solidFill>
                  <a:srgbClr val="FF0000"/>
                </a:solidFill>
              </a:rPr>
              <a:t>情報デザイン①</a:t>
            </a:r>
          </a:p>
        </p:txBody>
      </p:sp>
      <p:sp>
        <p:nvSpPr>
          <p:cNvPr id="7" name="字幕 6">
            <a:extLst>
              <a:ext uri="{FF2B5EF4-FFF2-40B4-BE49-F238E27FC236}">
                <a16:creationId xmlns:a16="http://schemas.microsoft.com/office/drawing/2014/main" id="{FDC080BC-C2EE-7136-4C0D-B1DAEEEA089F}"/>
              </a:ext>
            </a:extLst>
          </p:cNvPr>
          <p:cNvSpPr>
            <a:spLocks noGrp="1"/>
          </p:cNvSpPr>
          <p:nvPr>
            <p:ph type="subTitle" idx="1"/>
          </p:nvPr>
        </p:nvSpPr>
        <p:spPr/>
        <p:txBody>
          <a:bodyPr/>
          <a:lstStyle/>
          <a:p>
            <a:r>
              <a:rPr lang="ja-JP" altLang="en-US" dirty="0"/>
              <a:t>情報</a:t>
            </a:r>
            <a:r>
              <a:rPr lang="en-US" altLang="ja-JP" dirty="0"/>
              <a:t>Ⅰ</a:t>
            </a:r>
            <a:r>
              <a:rPr lang="ja-JP" altLang="en-US" dirty="0"/>
              <a:t>　Ｎｏ．１０</a:t>
            </a:r>
          </a:p>
        </p:txBody>
      </p:sp>
      <p:sp>
        <p:nvSpPr>
          <p:cNvPr id="2" name="テキスト ボックス 1">
            <a:extLst>
              <a:ext uri="{FF2B5EF4-FFF2-40B4-BE49-F238E27FC236}">
                <a16:creationId xmlns:a16="http://schemas.microsoft.com/office/drawing/2014/main" id="{8339B745-DB05-BA0E-A0A3-8E1E586FDC54}"/>
              </a:ext>
            </a:extLst>
          </p:cNvPr>
          <p:cNvSpPr txBox="1"/>
          <p:nvPr/>
        </p:nvSpPr>
        <p:spPr>
          <a:xfrm>
            <a:off x="869795" y="4888210"/>
            <a:ext cx="7772400" cy="461665"/>
          </a:xfrm>
          <a:prstGeom prst="rect">
            <a:avLst/>
          </a:prstGeom>
          <a:noFill/>
        </p:spPr>
        <p:txBody>
          <a:bodyPr wrap="square" rtlCol="0">
            <a:spAutoFit/>
          </a:bodyPr>
          <a:lstStyle/>
          <a:p>
            <a:pPr algn="ctr"/>
            <a:r>
              <a:rPr kumimoji="1" lang="ja-JP" altLang="en-US" sz="2400" dirty="0"/>
              <a:t>情報を伝えるためのデザインにはどんな工夫が必要だろう</a:t>
            </a:r>
          </a:p>
        </p:txBody>
      </p:sp>
    </p:spTree>
    <p:extLst>
      <p:ext uri="{BB962C8B-B14F-4D97-AF65-F5344CB8AC3E}">
        <p14:creationId xmlns:p14="http://schemas.microsoft.com/office/powerpoint/2010/main" val="3757310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sz="3600" dirty="0">
                <a:solidFill>
                  <a:srgbClr val="FF0000"/>
                </a:solidFill>
              </a:rPr>
              <a:t>【</a:t>
            </a:r>
            <a:r>
              <a:rPr lang="ja-JP" altLang="en-US" sz="3600" dirty="0">
                <a:solidFill>
                  <a:srgbClr val="FF0000"/>
                </a:solidFill>
              </a:rPr>
              <a:t>確認課題</a:t>
            </a:r>
            <a:r>
              <a:rPr lang="ja-JP" altLang="ja-JP" sz="3600" dirty="0">
                <a:solidFill>
                  <a:srgbClr val="FF0000"/>
                </a:solidFill>
              </a:rPr>
              <a:t>】</a:t>
            </a:r>
            <a:br>
              <a:rPr lang="en-US" altLang="ja-JP" sz="3600" dirty="0">
                <a:solidFill>
                  <a:srgbClr val="FF0000"/>
                </a:solidFill>
              </a:rPr>
            </a:br>
            <a:r>
              <a:rPr lang="ja-JP" altLang="en-US" sz="3600" dirty="0">
                <a:solidFill>
                  <a:srgbClr val="FF0000"/>
                </a:solidFill>
              </a:rPr>
              <a:t>①犬と猫の違いをベン図で整理しよう</a:t>
            </a:r>
            <a:endParaRPr kumimoji="1" lang="ja-JP" altLang="en-US" sz="3600" dirty="0">
              <a:solidFill>
                <a:srgbClr val="FF0000"/>
              </a:solidFill>
            </a:endParaRPr>
          </a:p>
        </p:txBody>
      </p:sp>
      <p:sp>
        <p:nvSpPr>
          <p:cNvPr id="4" name="円/楕円 3"/>
          <p:cNvSpPr/>
          <p:nvPr/>
        </p:nvSpPr>
        <p:spPr>
          <a:xfrm>
            <a:off x="1479884" y="2592481"/>
            <a:ext cx="3474119" cy="3110490"/>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 name="円/楕円 4"/>
          <p:cNvSpPr/>
          <p:nvPr/>
        </p:nvSpPr>
        <p:spPr>
          <a:xfrm>
            <a:off x="3216943" y="2629479"/>
            <a:ext cx="3474119" cy="3073492"/>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6" name="テキスト ボックス 5"/>
          <p:cNvSpPr txBox="1"/>
          <p:nvPr/>
        </p:nvSpPr>
        <p:spPr>
          <a:xfrm>
            <a:off x="2287504" y="2130815"/>
            <a:ext cx="1439279" cy="461665"/>
          </a:xfrm>
          <a:prstGeom prst="rect">
            <a:avLst/>
          </a:prstGeom>
          <a:noFill/>
        </p:spPr>
        <p:txBody>
          <a:bodyPr wrap="square" rtlCol="0">
            <a:spAutoFit/>
          </a:bodyPr>
          <a:lstStyle/>
          <a:p>
            <a:r>
              <a:rPr lang="ja-JP" altLang="en-US" sz="2400" dirty="0">
                <a:solidFill>
                  <a:srgbClr val="FF0000"/>
                </a:solidFill>
              </a:rPr>
              <a:t>犬の特徴</a:t>
            </a:r>
          </a:p>
        </p:txBody>
      </p:sp>
      <p:sp>
        <p:nvSpPr>
          <p:cNvPr id="8" name="テキスト ボックス 7"/>
          <p:cNvSpPr txBox="1"/>
          <p:nvPr/>
        </p:nvSpPr>
        <p:spPr>
          <a:xfrm>
            <a:off x="4444163" y="2167813"/>
            <a:ext cx="1439279" cy="461665"/>
          </a:xfrm>
          <a:prstGeom prst="rect">
            <a:avLst/>
          </a:prstGeom>
          <a:noFill/>
        </p:spPr>
        <p:txBody>
          <a:bodyPr wrap="square" rtlCol="0">
            <a:spAutoFit/>
          </a:bodyPr>
          <a:lstStyle/>
          <a:p>
            <a:r>
              <a:rPr lang="ja-JP" altLang="en-US" sz="2400" dirty="0">
                <a:solidFill>
                  <a:srgbClr val="FF0000"/>
                </a:solidFill>
              </a:rPr>
              <a:t>猫の特徴</a:t>
            </a:r>
          </a:p>
        </p:txBody>
      </p:sp>
      <p:sp>
        <p:nvSpPr>
          <p:cNvPr id="9" name="テキスト ボックス 8"/>
          <p:cNvSpPr txBox="1"/>
          <p:nvPr/>
        </p:nvSpPr>
        <p:spPr>
          <a:xfrm>
            <a:off x="3636544" y="3378622"/>
            <a:ext cx="1010653" cy="415498"/>
          </a:xfrm>
          <a:prstGeom prst="rect">
            <a:avLst/>
          </a:prstGeom>
          <a:noFill/>
          <a:ln>
            <a:solidFill>
              <a:schemeClr val="tx2"/>
            </a:solidFill>
          </a:ln>
        </p:spPr>
        <p:txBody>
          <a:bodyPr wrap="square" rtlCol="0">
            <a:spAutoFit/>
          </a:bodyPr>
          <a:lstStyle/>
          <a:p>
            <a:r>
              <a:rPr lang="ja-JP" altLang="en-US" sz="2100" dirty="0"/>
              <a:t>哺乳類</a:t>
            </a:r>
          </a:p>
        </p:txBody>
      </p:sp>
      <p:sp>
        <p:nvSpPr>
          <p:cNvPr id="10" name="テキスト ボックス 9"/>
          <p:cNvSpPr txBox="1"/>
          <p:nvPr/>
        </p:nvSpPr>
        <p:spPr>
          <a:xfrm>
            <a:off x="5167929" y="3382350"/>
            <a:ext cx="1189623" cy="415498"/>
          </a:xfrm>
          <a:prstGeom prst="rect">
            <a:avLst/>
          </a:prstGeom>
          <a:noFill/>
          <a:ln>
            <a:solidFill>
              <a:schemeClr val="tx2"/>
            </a:solidFill>
          </a:ln>
        </p:spPr>
        <p:txBody>
          <a:bodyPr wrap="square" rtlCol="0">
            <a:spAutoFit/>
          </a:bodyPr>
          <a:lstStyle/>
          <a:p>
            <a:endParaRPr lang="ja-JP" altLang="en-US" sz="2100" dirty="0"/>
          </a:p>
        </p:txBody>
      </p:sp>
      <p:sp>
        <p:nvSpPr>
          <p:cNvPr id="11" name="テキスト ボックス 10"/>
          <p:cNvSpPr txBox="1"/>
          <p:nvPr/>
        </p:nvSpPr>
        <p:spPr>
          <a:xfrm>
            <a:off x="1813394" y="3390936"/>
            <a:ext cx="1189623" cy="415498"/>
          </a:xfrm>
          <a:prstGeom prst="rect">
            <a:avLst/>
          </a:prstGeom>
          <a:noFill/>
          <a:ln>
            <a:solidFill>
              <a:schemeClr val="tx2"/>
            </a:solidFill>
          </a:ln>
        </p:spPr>
        <p:txBody>
          <a:bodyPr wrap="square" rtlCol="0">
            <a:spAutoFit/>
          </a:bodyPr>
          <a:lstStyle/>
          <a:p>
            <a:endParaRPr lang="ja-JP" altLang="en-US" sz="2100" dirty="0"/>
          </a:p>
        </p:txBody>
      </p:sp>
      <p:sp>
        <p:nvSpPr>
          <p:cNvPr id="12" name="線吹き出し 1 (枠付き) 11"/>
          <p:cNvSpPr/>
          <p:nvPr/>
        </p:nvSpPr>
        <p:spPr>
          <a:xfrm>
            <a:off x="6900862" y="5398886"/>
            <a:ext cx="1385134" cy="1093988"/>
          </a:xfrm>
          <a:prstGeom prst="borderCallout1">
            <a:avLst>
              <a:gd name="adj1" fmla="val 48060"/>
              <a:gd name="adj2" fmla="val 1478"/>
              <a:gd name="adj3" fmla="val -90948"/>
              <a:gd name="adj4" fmla="val -71924"/>
            </a:avLst>
          </a:prstGeom>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ここは</a:t>
            </a:r>
            <a:endParaRPr lang="en-US" altLang="ja-JP" sz="2000" b="1" dirty="0"/>
          </a:p>
          <a:p>
            <a:pPr algn="ctr"/>
            <a:r>
              <a:rPr lang="ja-JP" altLang="en-US" sz="2000" b="1" dirty="0"/>
              <a:t>猫だけの特徴</a:t>
            </a:r>
          </a:p>
        </p:txBody>
      </p:sp>
      <p:sp>
        <p:nvSpPr>
          <p:cNvPr id="13" name="線吹き出し 1 (枠付き) 12"/>
          <p:cNvSpPr/>
          <p:nvPr/>
        </p:nvSpPr>
        <p:spPr>
          <a:xfrm>
            <a:off x="286325" y="5228949"/>
            <a:ext cx="1385134" cy="948044"/>
          </a:xfrm>
          <a:prstGeom prst="borderCallout1">
            <a:avLst>
              <a:gd name="adj1" fmla="val -46767"/>
              <a:gd name="adj2" fmla="val 138286"/>
              <a:gd name="adj3" fmla="val 43535"/>
              <a:gd name="adj4" fmla="val 100715"/>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ここは</a:t>
            </a:r>
            <a:endParaRPr lang="en-US" altLang="ja-JP" sz="2000" b="1" dirty="0"/>
          </a:p>
          <a:p>
            <a:pPr algn="ctr"/>
            <a:r>
              <a:rPr lang="ja-JP" altLang="en-US" sz="2000" b="1" dirty="0"/>
              <a:t>犬だけの特徴</a:t>
            </a:r>
          </a:p>
        </p:txBody>
      </p:sp>
      <p:sp>
        <p:nvSpPr>
          <p:cNvPr id="14" name="線吹き出し 1 (枠付き) 13"/>
          <p:cNvSpPr/>
          <p:nvPr/>
        </p:nvSpPr>
        <p:spPr>
          <a:xfrm>
            <a:off x="2470989" y="5398885"/>
            <a:ext cx="1385134" cy="1205877"/>
          </a:xfrm>
          <a:prstGeom prst="borderCallout1">
            <a:avLst>
              <a:gd name="adj1" fmla="val -88147"/>
              <a:gd name="adj2" fmla="val 125257"/>
              <a:gd name="adj3" fmla="val 43535"/>
              <a:gd name="adj4" fmla="val 100715"/>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ここは</a:t>
            </a:r>
            <a:endParaRPr lang="en-US" altLang="ja-JP" sz="2000" b="1" dirty="0"/>
          </a:p>
          <a:p>
            <a:pPr algn="ctr"/>
            <a:r>
              <a:rPr lang="ja-JP" altLang="en-US" sz="2000" b="1" dirty="0"/>
              <a:t>犬・猫の</a:t>
            </a:r>
            <a:endParaRPr lang="en-US" altLang="ja-JP" sz="2000" b="1" dirty="0"/>
          </a:p>
          <a:p>
            <a:pPr algn="ctr"/>
            <a:r>
              <a:rPr lang="ja-JP" altLang="en-US" sz="2000" b="1" dirty="0"/>
              <a:t>共通</a:t>
            </a:r>
          </a:p>
        </p:txBody>
      </p:sp>
      <p:sp>
        <p:nvSpPr>
          <p:cNvPr id="15" name="テキスト ボックス 14"/>
          <p:cNvSpPr txBox="1"/>
          <p:nvPr/>
        </p:nvSpPr>
        <p:spPr>
          <a:xfrm>
            <a:off x="7209924" y="3106603"/>
            <a:ext cx="1759619" cy="1384995"/>
          </a:xfrm>
          <a:prstGeom prst="rect">
            <a:avLst/>
          </a:prstGeom>
          <a:noFill/>
          <a:ln>
            <a:solidFill>
              <a:schemeClr val="tx2"/>
            </a:solidFill>
          </a:ln>
        </p:spPr>
        <p:txBody>
          <a:bodyPr wrap="square" rtlCol="0">
            <a:spAutoFit/>
          </a:bodyPr>
          <a:lstStyle/>
          <a:p>
            <a:r>
              <a:rPr lang="ja-JP" altLang="en-US" sz="2100" dirty="0">
                <a:solidFill>
                  <a:srgbClr val="FF0000"/>
                </a:solidFill>
              </a:rPr>
              <a:t>ベン図</a:t>
            </a:r>
            <a:endParaRPr lang="en-US" altLang="ja-JP" sz="2100" dirty="0">
              <a:solidFill>
                <a:srgbClr val="FF0000"/>
              </a:solidFill>
            </a:endParaRPr>
          </a:p>
          <a:p>
            <a:r>
              <a:rPr lang="ja-JP" altLang="en-US" sz="2100" dirty="0"/>
              <a:t>要素の共通点と相違点が明確に分かる</a:t>
            </a:r>
          </a:p>
        </p:txBody>
      </p:sp>
      <p:sp>
        <p:nvSpPr>
          <p:cNvPr id="16" name="テキスト ボックス 15"/>
          <p:cNvSpPr txBox="1"/>
          <p:nvPr/>
        </p:nvSpPr>
        <p:spPr>
          <a:xfrm>
            <a:off x="5178842" y="4246560"/>
            <a:ext cx="1189623" cy="415498"/>
          </a:xfrm>
          <a:prstGeom prst="rect">
            <a:avLst/>
          </a:prstGeom>
          <a:noFill/>
          <a:ln>
            <a:solidFill>
              <a:schemeClr val="tx2"/>
            </a:solidFill>
          </a:ln>
        </p:spPr>
        <p:txBody>
          <a:bodyPr wrap="square" rtlCol="0">
            <a:spAutoFit/>
          </a:bodyPr>
          <a:lstStyle/>
          <a:p>
            <a:endParaRPr lang="ja-JP" altLang="en-US" sz="2100" dirty="0"/>
          </a:p>
        </p:txBody>
      </p:sp>
      <p:sp>
        <p:nvSpPr>
          <p:cNvPr id="17" name="テキスト ボックス 16"/>
          <p:cNvSpPr txBox="1"/>
          <p:nvPr/>
        </p:nvSpPr>
        <p:spPr>
          <a:xfrm>
            <a:off x="1799601" y="4246560"/>
            <a:ext cx="1189623" cy="415498"/>
          </a:xfrm>
          <a:prstGeom prst="rect">
            <a:avLst/>
          </a:prstGeom>
          <a:noFill/>
          <a:ln>
            <a:solidFill>
              <a:schemeClr val="tx2"/>
            </a:solidFill>
          </a:ln>
        </p:spPr>
        <p:txBody>
          <a:bodyPr wrap="square" rtlCol="0">
            <a:spAutoFit/>
          </a:bodyPr>
          <a:lstStyle/>
          <a:p>
            <a:endParaRPr lang="ja-JP" altLang="en-US" sz="2100" dirty="0"/>
          </a:p>
        </p:txBody>
      </p:sp>
      <p:sp>
        <p:nvSpPr>
          <p:cNvPr id="18" name="テキスト ボックス 17"/>
          <p:cNvSpPr txBox="1"/>
          <p:nvPr/>
        </p:nvSpPr>
        <p:spPr>
          <a:xfrm>
            <a:off x="3636544" y="4251676"/>
            <a:ext cx="1008397" cy="415498"/>
          </a:xfrm>
          <a:prstGeom prst="rect">
            <a:avLst/>
          </a:prstGeom>
          <a:noFill/>
          <a:ln>
            <a:solidFill>
              <a:schemeClr val="tx2"/>
            </a:solidFill>
          </a:ln>
        </p:spPr>
        <p:txBody>
          <a:bodyPr wrap="square" rtlCol="0">
            <a:spAutoFit/>
          </a:bodyPr>
          <a:lstStyle/>
          <a:p>
            <a:endParaRPr lang="ja-JP" altLang="en-US" sz="2100" dirty="0"/>
          </a:p>
        </p:txBody>
      </p:sp>
    </p:spTree>
    <p:extLst>
      <p:ext uri="{BB962C8B-B14F-4D97-AF65-F5344CB8AC3E}">
        <p14:creationId xmlns:p14="http://schemas.microsoft.com/office/powerpoint/2010/main" val="898885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352999-3FA0-10CD-5ADE-16F6DD930C38}"/>
              </a:ext>
            </a:extLst>
          </p:cNvPr>
          <p:cNvSpPr>
            <a:spLocks noGrp="1"/>
          </p:cNvSpPr>
          <p:nvPr>
            <p:ph type="title"/>
          </p:nvPr>
        </p:nvSpPr>
        <p:spPr/>
        <p:txBody>
          <a:bodyPr/>
          <a:lstStyle/>
          <a:p>
            <a:r>
              <a:rPr kumimoji="1" lang="ja-JP" altLang="en-US" dirty="0">
                <a:solidFill>
                  <a:srgbClr val="FF0000"/>
                </a:solidFill>
              </a:rPr>
              <a:t>構造化の例</a:t>
            </a:r>
          </a:p>
        </p:txBody>
      </p:sp>
      <p:sp>
        <p:nvSpPr>
          <p:cNvPr id="3" name="コンテンツ プレースホルダー 2">
            <a:extLst>
              <a:ext uri="{FF2B5EF4-FFF2-40B4-BE49-F238E27FC236}">
                <a16:creationId xmlns:a16="http://schemas.microsoft.com/office/drawing/2014/main" id="{CB1C0CAC-2410-0368-D905-3F7FBF956345}"/>
              </a:ext>
            </a:extLst>
          </p:cNvPr>
          <p:cNvSpPr>
            <a:spLocks noGrp="1"/>
          </p:cNvSpPr>
          <p:nvPr>
            <p:ph idx="1"/>
          </p:nvPr>
        </p:nvSpPr>
        <p:spPr>
          <a:xfrm>
            <a:off x="423747" y="1825625"/>
            <a:ext cx="8619892" cy="2567955"/>
          </a:xfrm>
        </p:spPr>
        <p:txBody>
          <a:bodyPr/>
          <a:lstStyle/>
          <a:p>
            <a:r>
              <a:rPr lang="ja-JP" altLang="en-US" dirty="0"/>
              <a:t>（</a:t>
            </a:r>
            <a:r>
              <a:rPr lang="ja-JP" altLang="en-US" dirty="0">
                <a:solidFill>
                  <a:srgbClr val="FF0000"/>
                </a:solidFill>
              </a:rPr>
              <a:t>究極の５つの帽子掛け</a:t>
            </a:r>
            <a:r>
              <a:rPr lang="ja-JP" altLang="en-US" dirty="0"/>
              <a:t>・ＬＡＴＣＨ）</a:t>
            </a:r>
            <a:endParaRPr lang="en-US" altLang="ja-JP" dirty="0"/>
          </a:p>
          <a:p>
            <a:pPr marL="0" indent="0">
              <a:buNone/>
            </a:pPr>
            <a:r>
              <a:rPr lang="ja-JP" altLang="en-US" dirty="0"/>
              <a:t>　＝情報を場所、ｱﾙﾌｧﾍﾞｯﾄ、時間、ｶﾃｺﾞﾘｰ、階層で分類</a:t>
            </a:r>
            <a:endParaRPr lang="en-US" altLang="ja-JP" dirty="0"/>
          </a:p>
          <a:p>
            <a:pPr marL="0" indent="0">
              <a:buNone/>
            </a:pPr>
            <a:r>
              <a:rPr lang="ja-JP" altLang="en-US" dirty="0"/>
              <a:t>　（例）生徒なら住所、あいうえお順、誕生日、男女、身長</a:t>
            </a:r>
            <a:endParaRPr lang="en-US" altLang="ja-JP" dirty="0"/>
          </a:p>
          <a:p>
            <a:pPr marL="0" indent="0">
              <a:buNone/>
            </a:pPr>
            <a:r>
              <a:rPr lang="ja-JP" altLang="en-US" dirty="0"/>
              <a:t>　　　　などで分類できる</a:t>
            </a:r>
            <a:endParaRPr lang="en-US" altLang="ja-JP" dirty="0"/>
          </a:p>
          <a:p>
            <a:r>
              <a:rPr lang="ja-JP" altLang="en-US" dirty="0"/>
              <a:t>情報同士の結びつきによる整理</a:t>
            </a:r>
            <a:endParaRPr lang="en-US" altLang="ja-JP" dirty="0"/>
          </a:p>
          <a:p>
            <a:pPr marL="0" indent="0">
              <a:buNone/>
            </a:pPr>
            <a:endParaRPr lang="en-US" altLang="ja-JP" dirty="0"/>
          </a:p>
          <a:p>
            <a:pPr marL="0" indent="0">
              <a:buNone/>
            </a:pPr>
            <a:endParaRPr kumimoji="1" lang="ja-JP" altLang="en-US" dirty="0"/>
          </a:p>
        </p:txBody>
      </p:sp>
      <p:cxnSp>
        <p:nvCxnSpPr>
          <p:cNvPr id="5" name="直線矢印コネクタ 4">
            <a:extLst>
              <a:ext uri="{FF2B5EF4-FFF2-40B4-BE49-F238E27FC236}">
                <a16:creationId xmlns:a16="http://schemas.microsoft.com/office/drawing/2014/main" id="{C5BD6DF5-764B-5C84-F684-5DC5F5233E3F}"/>
              </a:ext>
            </a:extLst>
          </p:cNvPr>
          <p:cNvCxnSpPr/>
          <p:nvPr/>
        </p:nvCxnSpPr>
        <p:spPr>
          <a:xfrm>
            <a:off x="2509024" y="2720898"/>
            <a:ext cx="401444" cy="15611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C41E93D7-D0B7-7A67-3147-1311E61C3883}"/>
              </a:ext>
            </a:extLst>
          </p:cNvPr>
          <p:cNvCxnSpPr/>
          <p:nvPr/>
        </p:nvCxnSpPr>
        <p:spPr>
          <a:xfrm>
            <a:off x="3757962" y="2717181"/>
            <a:ext cx="401444" cy="15611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BE89856A-504E-9C43-0825-2173E92EAA87}"/>
              </a:ext>
            </a:extLst>
          </p:cNvPr>
          <p:cNvCxnSpPr>
            <a:cxnSpLocks/>
          </p:cNvCxnSpPr>
          <p:nvPr/>
        </p:nvCxnSpPr>
        <p:spPr>
          <a:xfrm>
            <a:off x="5185317" y="2717180"/>
            <a:ext cx="895817" cy="15611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460A09C7-EF7C-C773-CC3C-1EC6A09D52E1}"/>
              </a:ext>
            </a:extLst>
          </p:cNvPr>
          <p:cNvCxnSpPr>
            <a:cxnSpLocks/>
          </p:cNvCxnSpPr>
          <p:nvPr/>
        </p:nvCxnSpPr>
        <p:spPr>
          <a:xfrm>
            <a:off x="6233534" y="2717181"/>
            <a:ext cx="1111402" cy="15611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8315D58-A6CC-C055-B7B8-91755AC07E57}"/>
              </a:ext>
            </a:extLst>
          </p:cNvPr>
          <p:cNvCxnSpPr>
            <a:cxnSpLocks/>
          </p:cNvCxnSpPr>
          <p:nvPr/>
        </p:nvCxnSpPr>
        <p:spPr>
          <a:xfrm>
            <a:off x="7497336" y="2720898"/>
            <a:ext cx="799171" cy="1524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4" name="表 13">
            <a:extLst>
              <a:ext uri="{FF2B5EF4-FFF2-40B4-BE49-F238E27FC236}">
                <a16:creationId xmlns:a16="http://schemas.microsoft.com/office/drawing/2014/main" id="{99DA0D12-FB92-D358-FB6A-16968FC96817}"/>
              </a:ext>
            </a:extLst>
          </p:cNvPr>
          <p:cNvGraphicFramePr>
            <a:graphicFrameLocks noGrp="1"/>
          </p:cNvGraphicFramePr>
          <p:nvPr>
            <p:extLst>
              <p:ext uri="{D42A27DB-BD31-4B8C-83A1-F6EECF244321}">
                <p14:modId xmlns:p14="http://schemas.microsoft.com/office/powerpoint/2010/main" val="4230750797"/>
              </p:ext>
            </p:extLst>
          </p:nvPr>
        </p:nvGraphicFramePr>
        <p:xfrm>
          <a:off x="910684" y="4393580"/>
          <a:ext cx="7604668" cy="1859280"/>
        </p:xfrm>
        <a:graphic>
          <a:graphicData uri="http://schemas.openxmlformats.org/drawingml/2006/table">
            <a:tbl>
              <a:tblPr firstRow="1" bandRow="1">
                <a:tableStyleId>{5940675A-B579-460E-94D1-54222C63F5DA}</a:tableStyleId>
              </a:tblPr>
              <a:tblGrid>
                <a:gridCol w="1901167">
                  <a:extLst>
                    <a:ext uri="{9D8B030D-6E8A-4147-A177-3AD203B41FA5}">
                      <a16:colId xmlns:a16="http://schemas.microsoft.com/office/drawing/2014/main" val="2123010502"/>
                    </a:ext>
                  </a:extLst>
                </a:gridCol>
                <a:gridCol w="1901167">
                  <a:extLst>
                    <a:ext uri="{9D8B030D-6E8A-4147-A177-3AD203B41FA5}">
                      <a16:colId xmlns:a16="http://schemas.microsoft.com/office/drawing/2014/main" val="125932280"/>
                    </a:ext>
                  </a:extLst>
                </a:gridCol>
                <a:gridCol w="1901167">
                  <a:extLst>
                    <a:ext uri="{9D8B030D-6E8A-4147-A177-3AD203B41FA5}">
                      <a16:colId xmlns:a16="http://schemas.microsoft.com/office/drawing/2014/main" val="2927000624"/>
                    </a:ext>
                  </a:extLst>
                </a:gridCol>
                <a:gridCol w="1901167">
                  <a:extLst>
                    <a:ext uri="{9D8B030D-6E8A-4147-A177-3AD203B41FA5}">
                      <a16:colId xmlns:a16="http://schemas.microsoft.com/office/drawing/2014/main" val="2175743164"/>
                    </a:ext>
                  </a:extLst>
                </a:gridCol>
              </a:tblGrid>
              <a:tr h="370840">
                <a:tc>
                  <a:txBody>
                    <a:bodyPr/>
                    <a:lstStyle/>
                    <a:p>
                      <a:pPr algn="ctr"/>
                      <a:r>
                        <a:rPr kumimoji="1" lang="ja-JP" altLang="en-US" sz="2000" dirty="0">
                          <a:solidFill>
                            <a:schemeClr val="bg1"/>
                          </a:solidFill>
                        </a:rPr>
                        <a:t>並列</a:t>
                      </a:r>
                    </a:p>
                  </a:txBody>
                  <a:tcPr>
                    <a:solidFill>
                      <a:schemeClr val="tx1"/>
                    </a:solidFill>
                  </a:tcPr>
                </a:tc>
                <a:tc>
                  <a:txBody>
                    <a:bodyPr/>
                    <a:lstStyle/>
                    <a:p>
                      <a:pPr algn="ctr"/>
                      <a:r>
                        <a:rPr kumimoji="1" lang="ja-JP" altLang="en-US" sz="2000" dirty="0">
                          <a:solidFill>
                            <a:schemeClr val="bg1"/>
                          </a:solidFill>
                        </a:rPr>
                        <a:t>順序</a:t>
                      </a:r>
                    </a:p>
                  </a:txBody>
                  <a:tcPr>
                    <a:solidFill>
                      <a:schemeClr val="tx1"/>
                    </a:solidFill>
                  </a:tcPr>
                </a:tc>
                <a:tc>
                  <a:txBody>
                    <a:bodyPr/>
                    <a:lstStyle/>
                    <a:p>
                      <a:pPr algn="ctr"/>
                      <a:r>
                        <a:rPr kumimoji="1" lang="ja-JP" altLang="en-US" sz="2000" dirty="0">
                          <a:solidFill>
                            <a:schemeClr val="bg1"/>
                          </a:solidFill>
                        </a:rPr>
                        <a:t>分岐</a:t>
                      </a:r>
                    </a:p>
                  </a:txBody>
                  <a:tcPr>
                    <a:solidFill>
                      <a:schemeClr val="tx1"/>
                    </a:solidFill>
                  </a:tcPr>
                </a:tc>
                <a:tc>
                  <a:txBody>
                    <a:bodyPr/>
                    <a:lstStyle/>
                    <a:p>
                      <a:pPr algn="ctr"/>
                      <a:r>
                        <a:rPr kumimoji="1" lang="ja-JP" altLang="en-US" sz="2000" dirty="0">
                          <a:solidFill>
                            <a:schemeClr val="bg1"/>
                          </a:solidFill>
                        </a:rPr>
                        <a:t>階層</a:t>
                      </a:r>
                    </a:p>
                  </a:txBody>
                  <a:tcPr>
                    <a:solidFill>
                      <a:schemeClr val="tx1"/>
                    </a:solidFill>
                  </a:tcPr>
                </a:tc>
                <a:extLst>
                  <a:ext uri="{0D108BD9-81ED-4DB2-BD59-A6C34878D82A}">
                    <a16:rowId xmlns:a16="http://schemas.microsoft.com/office/drawing/2014/main" val="2017754181"/>
                  </a:ext>
                </a:extLst>
              </a:tr>
              <a:tr h="370840">
                <a:tc>
                  <a:txBody>
                    <a:bodyPr/>
                    <a:lstStyle/>
                    <a:p>
                      <a:r>
                        <a:rPr kumimoji="1" lang="ja-JP" altLang="en-US" dirty="0"/>
                        <a:t>今日やること</a:t>
                      </a:r>
                      <a:endParaRPr kumimoji="1" lang="en-US" altLang="ja-JP" dirty="0"/>
                    </a:p>
                    <a:p>
                      <a:r>
                        <a:rPr kumimoji="1" lang="ja-JP" altLang="en-US" dirty="0"/>
                        <a:t>☑情報の宿題</a:t>
                      </a:r>
                      <a:endParaRPr kumimoji="1" lang="en-US" altLang="ja-JP" dirty="0"/>
                    </a:p>
                    <a:p>
                      <a:r>
                        <a:rPr kumimoji="1" lang="ja-JP" altLang="en-US" dirty="0"/>
                        <a:t>☑部活動の準備</a:t>
                      </a:r>
                      <a:endParaRPr kumimoji="1" lang="en-US" altLang="ja-JP" dirty="0"/>
                    </a:p>
                    <a:p>
                      <a:r>
                        <a:rPr kumimoji="1" lang="ja-JP" altLang="en-US" dirty="0"/>
                        <a:t>☑ファイルを買う</a:t>
                      </a:r>
                      <a:endParaRPr kumimoji="1" lang="en-US" altLang="ja-JP" dirty="0"/>
                    </a:p>
                    <a:p>
                      <a:r>
                        <a:rPr kumimoji="1" lang="ja-JP" altLang="en-US" dirty="0"/>
                        <a:t>☑英語の予習</a:t>
                      </a:r>
                    </a:p>
                  </a:txBody>
                  <a:tcPr/>
                </a:tc>
                <a:tc>
                  <a:txBody>
                    <a:bodyPr/>
                    <a:lstStyle/>
                    <a:p>
                      <a:pPr algn="l"/>
                      <a:endParaRPr kumimoji="1" lang="en-US" altLang="ja-JP" dirty="0"/>
                    </a:p>
                  </a:txBody>
                  <a:tcPr/>
                </a:tc>
                <a:tc>
                  <a:txBody>
                    <a:bodyPr/>
                    <a:lstStyle/>
                    <a:p>
                      <a:r>
                        <a:rPr kumimoji="1" lang="ja-JP" altLang="en-US" dirty="0"/>
                        <a:t>　　　　学校</a:t>
                      </a:r>
                      <a:endParaRPr kumimoji="1" lang="en-US" altLang="ja-JP" dirty="0"/>
                    </a:p>
                    <a:p>
                      <a:endParaRPr kumimoji="1" lang="en-US" altLang="ja-JP" dirty="0"/>
                    </a:p>
                    <a:p>
                      <a:r>
                        <a:rPr kumimoji="1" lang="ja-JP" altLang="en-US" dirty="0"/>
                        <a:t>箕面　　　　　萱野</a:t>
                      </a:r>
                      <a:endParaRPr kumimoji="1" lang="en-US" altLang="ja-JP" dirty="0"/>
                    </a:p>
                    <a:p>
                      <a:endParaRPr kumimoji="1" lang="en-US" altLang="ja-JP" dirty="0"/>
                    </a:p>
                    <a:p>
                      <a:r>
                        <a:rPr kumimoji="1" lang="ja-JP" altLang="en-US" dirty="0"/>
                        <a:t>梅田　　　　　梅田　</a:t>
                      </a:r>
                    </a:p>
                  </a:txBody>
                  <a:tcPr/>
                </a:tc>
                <a:tc>
                  <a:txBody>
                    <a:bodyPr/>
                    <a:lstStyle/>
                    <a:p>
                      <a:endParaRPr kumimoji="1" lang="ja-JP" altLang="en-US" dirty="0"/>
                    </a:p>
                  </a:txBody>
                  <a:tcPr/>
                </a:tc>
                <a:extLst>
                  <a:ext uri="{0D108BD9-81ED-4DB2-BD59-A6C34878D82A}">
                    <a16:rowId xmlns:a16="http://schemas.microsoft.com/office/drawing/2014/main" val="1829137730"/>
                  </a:ext>
                </a:extLst>
              </a:tr>
            </a:tbl>
          </a:graphicData>
        </a:graphic>
      </p:graphicFrame>
      <p:graphicFrame>
        <p:nvGraphicFramePr>
          <p:cNvPr id="17" name="図表 16">
            <a:extLst>
              <a:ext uri="{FF2B5EF4-FFF2-40B4-BE49-F238E27FC236}">
                <a16:creationId xmlns:a16="http://schemas.microsoft.com/office/drawing/2014/main" id="{976367EB-1DE7-3947-1262-AAFCAFC5D752}"/>
              </a:ext>
            </a:extLst>
          </p:cNvPr>
          <p:cNvGraphicFramePr/>
          <p:nvPr>
            <p:extLst>
              <p:ext uri="{D42A27DB-BD31-4B8C-83A1-F6EECF244321}">
                <p14:modId xmlns:p14="http://schemas.microsoft.com/office/powerpoint/2010/main" val="115127226"/>
              </p:ext>
            </p:extLst>
          </p:nvPr>
        </p:nvGraphicFramePr>
        <p:xfrm>
          <a:off x="7036420" y="4861931"/>
          <a:ext cx="1196896" cy="13240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図表 17">
            <a:extLst>
              <a:ext uri="{FF2B5EF4-FFF2-40B4-BE49-F238E27FC236}">
                <a16:creationId xmlns:a16="http://schemas.microsoft.com/office/drawing/2014/main" id="{89AB3B38-1E19-1834-FE58-2CDCA851919D}"/>
              </a:ext>
            </a:extLst>
          </p:cNvPr>
          <p:cNvGraphicFramePr/>
          <p:nvPr>
            <p:extLst>
              <p:ext uri="{D42A27DB-BD31-4B8C-83A1-F6EECF244321}">
                <p14:modId xmlns:p14="http://schemas.microsoft.com/office/powerpoint/2010/main" val="641050463"/>
              </p:ext>
            </p:extLst>
          </p:nvPr>
        </p:nvGraphicFramePr>
        <p:xfrm>
          <a:off x="2897460" y="4861931"/>
          <a:ext cx="1674540" cy="119020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20" name="直線矢印コネクタ 19">
            <a:extLst>
              <a:ext uri="{FF2B5EF4-FFF2-40B4-BE49-F238E27FC236}">
                <a16:creationId xmlns:a16="http://schemas.microsoft.com/office/drawing/2014/main" id="{4D9D1B37-3566-0543-4EC9-C1D4E2F6736E}"/>
              </a:ext>
            </a:extLst>
          </p:cNvPr>
          <p:cNvCxnSpPr/>
          <p:nvPr/>
        </p:nvCxnSpPr>
        <p:spPr>
          <a:xfrm flipH="1">
            <a:off x="5185317" y="5129561"/>
            <a:ext cx="245327" cy="19365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A04E7442-62B1-7EA5-EC61-E89B23ACEB77}"/>
              </a:ext>
            </a:extLst>
          </p:cNvPr>
          <p:cNvCxnSpPr>
            <a:cxnSpLocks/>
          </p:cNvCxnSpPr>
          <p:nvPr/>
        </p:nvCxnSpPr>
        <p:spPr>
          <a:xfrm flipH="1">
            <a:off x="5036633" y="5653851"/>
            <a:ext cx="7435" cy="24923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0FF34588-4621-D008-0D01-AD83BD51BC4E}"/>
              </a:ext>
            </a:extLst>
          </p:cNvPr>
          <p:cNvCxnSpPr>
            <a:cxnSpLocks/>
          </p:cNvCxnSpPr>
          <p:nvPr/>
        </p:nvCxnSpPr>
        <p:spPr>
          <a:xfrm>
            <a:off x="5794917" y="5129560"/>
            <a:ext cx="315951" cy="1936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A8B372EB-216D-CDFB-C496-523E8E198A55}"/>
              </a:ext>
            </a:extLst>
          </p:cNvPr>
          <p:cNvCxnSpPr>
            <a:cxnSpLocks/>
          </p:cNvCxnSpPr>
          <p:nvPr/>
        </p:nvCxnSpPr>
        <p:spPr>
          <a:xfrm flipH="1">
            <a:off x="6229815" y="5660915"/>
            <a:ext cx="7435" cy="24923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 name="吹き出し: 角を丸めた四角形 3">
            <a:extLst>
              <a:ext uri="{FF2B5EF4-FFF2-40B4-BE49-F238E27FC236}">
                <a16:creationId xmlns:a16="http://schemas.microsoft.com/office/drawing/2014/main" id="{19CC19A0-CBD6-2D4F-C5E3-F4F6E62F37D0}"/>
              </a:ext>
            </a:extLst>
          </p:cNvPr>
          <p:cNvSpPr/>
          <p:nvPr/>
        </p:nvSpPr>
        <p:spPr>
          <a:xfrm>
            <a:off x="6081134" y="1173953"/>
            <a:ext cx="2304583" cy="721654"/>
          </a:xfrm>
          <a:prstGeom prst="wedgeRoundRectCallout">
            <a:avLst>
              <a:gd name="adj1" fmla="val -55346"/>
              <a:gd name="adj2" fmla="val 73317"/>
              <a:gd name="adj3" fmla="val 16667"/>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2000" dirty="0"/>
              <a:t>何でもこの基準で整理できる</a:t>
            </a:r>
          </a:p>
        </p:txBody>
      </p:sp>
    </p:spTree>
    <p:extLst>
      <p:ext uri="{BB962C8B-B14F-4D97-AF65-F5344CB8AC3E}">
        <p14:creationId xmlns:p14="http://schemas.microsoft.com/office/powerpoint/2010/main" val="1674011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FE2F0A-7FAF-91DF-2CF1-836748D105B9}"/>
              </a:ext>
            </a:extLst>
          </p:cNvPr>
          <p:cNvSpPr>
            <a:spLocks noGrp="1"/>
          </p:cNvSpPr>
          <p:nvPr>
            <p:ph type="title"/>
          </p:nvPr>
        </p:nvSpPr>
        <p:spPr>
          <a:xfrm>
            <a:off x="628650" y="365126"/>
            <a:ext cx="8515350" cy="1325563"/>
          </a:xfrm>
        </p:spPr>
        <p:txBody>
          <a:bodyPr>
            <a:normAutofit/>
          </a:bodyPr>
          <a:lstStyle/>
          <a:p>
            <a:r>
              <a:rPr kumimoji="1" lang="en-US" altLang="ja-JP" sz="3600" dirty="0">
                <a:solidFill>
                  <a:srgbClr val="FF0000"/>
                </a:solidFill>
              </a:rPr>
              <a:t>【</a:t>
            </a:r>
            <a:r>
              <a:rPr kumimoji="1" lang="ja-JP" altLang="en-US" sz="3600" dirty="0">
                <a:solidFill>
                  <a:srgbClr val="FF0000"/>
                </a:solidFill>
              </a:rPr>
              <a:t>確認課題</a:t>
            </a:r>
            <a:r>
              <a:rPr kumimoji="1" lang="en-US" altLang="ja-JP" sz="3600" dirty="0">
                <a:solidFill>
                  <a:srgbClr val="FF0000"/>
                </a:solidFill>
              </a:rPr>
              <a:t>】</a:t>
            </a:r>
            <a:br>
              <a:rPr kumimoji="1" lang="en-US" altLang="ja-JP" sz="3600" dirty="0">
                <a:solidFill>
                  <a:srgbClr val="FF0000"/>
                </a:solidFill>
              </a:rPr>
            </a:br>
            <a:r>
              <a:rPr kumimoji="1" lang="ja-JP" altLang="en-US" sz="3600" dirty="0">
                <a:solidFill>
                  <a:srgbClr val="FF0000"/>
                </a:solidFill>
              </a:rPr>
              <a:t>　②学校の１階２階にある教室を整理しよう</a:t>
            </a:r>
          </a:p>
        </p:txBody>
      </p:sp>
      <p:graphicFrame>
        <p:nvGraphicFramePr>
          <p:cNvPr id="4" name="コンテンツ プレースホルダー 3">
            <a:extLst>
              <a:ext uri="{FF2B5EF4-FFF2-40B4-BE49-F238E27FC236}">
                <a16:creationId xmlns:a16="http://schemas.microsoft.com/office/drawing/2014/main" id="{0F5D5354-C6E3-929E-3CBD-35E2141FF21A}"/>
              </a:ext>
            </a:extLst>
          </p:cNvPr>
          <p:cNvGraphicFramePr>
            <a:graphicFrameLocks noGrp="1"/>
          </p:cNvGraphicFramePr>
          <p:nvPr>
            <p:ph idx="1"/>
            <p:extLst>
              <p:ext uri="{D42A27DB-BD31-4B8C-83A1-F6EECF244321}">
                <p14:modId xmlns:p14="http://schemas.microsoft.com/office/powerpoint/2010/main" val="776379900"/>
              </p:ext>
            </p:extLst>
          </p:nvPr>
        </p:nvGraphicFramePr>
        <p:xfrm>
          <a:off x="628650" y="1970591"/>
          <a:ext cx="7886701" cy="3261360"/>
        </p:xfrm>
        <a:graphic>
          <a:graphicData uri="http://schemas.openxmlformats.org/drawingml/2006/table">
            <a:tbl>
              <a:tblPr firstRow="1" bandRow="1">
                <a:tableStyleId>{5940675A-B579-460E-94D1-54222C63F5DA}</a:tableStyleId>
              </a:tblPr>
              <a:tblGrid>
                <a:gridCol w="858296">
                  <a:extLst>
                    <a:ext uri="{9D8B030D-6E8A-4147-A177-3AD203B41FA5}">
                      <a16:colId xmlns:a16="http://schemas.microsoft.com/office/drawing/2014/main" val="292938591"/>
                    </a:ext>
                  </a:extLst>
                </a:gridCol>
                <a:gridCol w="2282166">
                  <a:extLst>
                    <a:ext uri="{9D8B030D-6E8A-4147-A177-3AD203B41FA5}">
                      <a16:colId xmlns:a16="http://schemas.microsoft.com/office/drawing/2014/main" val="3783724590"/>
                    </a:ext>
                  </a:extLst>
                </a:gridCol>
                <a:gridCol w="2419815">
                  <a:extLst>
                    <a:ext uri="{9D8B030D-6E8A-4147-A177-3AD203B41FA5}">
                      <a16:colId xmlns:a16="http://schemas.microsoft.com/office/drawing/2014/main" val="407374471"/>
                    </a:ext>
                  </a:extLst>
                </a:gridCol>
                <a:gridCol w="2326424">
                  <a:extLst>
                    <a:ext uri="{9D8B030D-6E8A-4147-A177-3AD203B41FA5}">
                      <a16:colId xmlns:a16="http://schemas.microsoft.com/office/drawing/2014/main" val="246482467"/>
                    </a:ext>
                  </a:extLst>
                </a:gridCol>
              </a:tblGrid>
              <a:tr h="370840">
                <a:tc>
                  <a:txBody>
                    <a:bodyPr/>
                    <a:lstStyle/>
                    <a:p>
                      <a:endParaRPr kumimoji="1" lang="ja-JP" altLang="en-US" sz="2800" dirty="0"/>
                    </a:p>
                  </a:txBody>
                  <a:tcPr/>
                </a:tc>
                <a:tc>
                  <a:txBody>
                    <a:bodyPr/>
                    <a:lstStyle/>
                    <a:p>
                      <a:r>
                        <a:rPr kumimoji="1" lang="ja-JP" altLang="en-US" sz="2800" dirty="0"/>
                        <a:t>西館</a:t>
                      </a:r>
                    </a:p>
                  </a:txBody>
                  <a:tcPr/>
                </a:tc>
                <a:tc>
                  <a:txBody>
                    <a:bodyPr/>
                    <a:lstStyle/>
                    <a:p>
                      <a:r>
                        <a:rPr kumimoji="1" lang="ja-JP" altLang="en-US" sz="2800" dirty="0"/>
                        <a:t>東館</a:t>
                      </a:r>
                    </a:p>
                  </a:txBody>
                  <a:tcPr/>
                </a:tc>
                <a:tc>
                  <a:txBody>
                    <a:bodyPr/>
                    <a:lstStyle/>
                    <a:p>
                      <a:r>
                        <a:rPr kumimoji="1" lang="ja-JP" altLang="en-US" sz="2800" dirty="0"/>
                        <a:t>北館</a:t>
                      </a:r>
                    </a:p>
                  </a:txBody>
                  <a:tcPr/>
                </a:tc>
                <a:extLst>
                  <a:ext uri="{0D108BD9-81ED-4DB2-BD59-A6C34878D82A}">
                    <a16:rowId xmlns:a16="http://schemas.microsoft.com/office/drawing/2014/main" val="2394337791"/>
                  </a:ext>
                </a:extLst>
              </a:tr>
              <a:tr h="370840">
                <a:tc>
                  <a:txBody>
                    <a:bodyPr/>
                    <a:lstStyle/>
                    <a:p>
                      <a:endParaRPr kumimoji="1" lang="en-US" altLang="ja-JP" sz="2800" dirty="0"/>
                    </a:p>
                    <a:p>
                      <a:r>
                        <a:rPr kumimoji="1" lang="ja-JP" altLang="en-US" sz="2800" dirty="0"/>
                        <a:t>１階</a:t>
                      </a:r>
                      <a:endParaRPr kumimoji="1" lang="en-US" altLang="ja-JP" sz="2800" dirty="0"/>
                    </a:p>
                    <a:p>
                      <a:endParaRPr kumimoji="1" lang="ja-JP" altLang="en-US" sz="2800" dirty="0"/>
                    </a:p>
                  </a:txBody>
                  <a:tcPr/>
                </a:tc>
                <a:tc>
                  <a:txBody>
                    <a:bodyPr/>
                    <a:lstStyle/>
                    <a:p>
                      <a:endParaRPr kumimoji="1" lang="ja-JP" altLang="en-US" sz="2800" dirty="0"/>
                    </a:p>
                  </a:txBody>
                  <a:tcPr/>
                </a:tc>
                <a:tc>
                  <a:txBody>
                    <a:bodyPr/>
                    <a:lstStyle/>
                    <a:p>
                      <a:endParaRPr kumimoji="1" lang="ja-JP" altLang="en-US" sz="2800"/>
                    </a:p>
                  </a:txBody>
                  <a:tcPr/>
                </a:tc>
                <a:tc>
                  <a:txBody>
                    <a:bodyPr/>
                    <a:lstStyle/>
                    <a:p>
                      <a:endParaRPr kumimoji="1" lang="ja-JP" altLang="en-US" sz="2800"/>
                    </a:p>
                  </a:txBody>
                  <a:tcPr/>
                </a:tc>
                <a:extLst>
                  <a:ext uri="{0D108BD9-81ED-4DB2-BD59-A6C34878D82A}">
                    <a16:rowId xmlns:a16="http://schemas.microsoft.com/office/drawing/2014/main" val="3149639712"/>
                  </a:ext>
                </a:extLst>
              </a:tr>
              <a:tr h="370840">
                <a:tc>
                  <a:txBody>
                    <a:bodyPr/>
                    <a:lstStyle/>
                    <a:p>
                      <a:endParaRPr kumimoji="1" lang="en-US" altLang="ja-JP" sz="2800" dirty="0"/>
                    </a:p>
                    <a:p>
                      <a:r>
                        <a:rPr kumimoji="1" lang="ja-JP" altLang="en-US" sz="2800" dirty="0"/>
                        <a:t>２階</a:t>
                      </a:r>
                      <a:endParaRPr kumimoji="1" lang="en-US" altLang="ja-JP" sz="2800" dirty="0"/>
                    </a:p>
                    <a:p>
                      <a:endParaRPr kumimoji="1" lang="ja-JP" altLang="en-US" sz="2800" dirty="0"/>
                    </a:p>
                  </a:txBody>
                  <a:tcPr/>
                </a:tc>
                <a:tc>
                  <a:txBody>
                    <a:bodyPr/>
                    <a:lstStyle/>
                    <a:p>
                      <a:endParaRPr kumimoji="1" lang="ja-JP" altLang="en-US" sz="2800" dirty="0"/>
                    </a:p>
                  </a:txBody>
                  <a:tcPr/>
                </a:tc>
                <a:tc>
                  <a:txBody>
                    <a:bodyPr/>
                    <a:lstStyle/>
                    <a:p>
                      <a:endParaRPr kumimoji="1" lang="ja-JP" altLang="en-US" sz="2800" dirty="0"/>
                    </a:p>
                  </a:txBody>
                  <a:tcPr/>
                </a:tc>
                <a:tc>
                  <a:txBody>
                    <a:bodyPr/>
                    <a:lstStyle/>
                    <a:p>
                      <a:endParaRPr kumimoji="1" lang="ja-JP" altLang="en-US" sz="2800" dirty="0"/>
                    </a:p>
                  </a:txBody>
                  <a:tcPr/>
                </a:tc>
                <a:extLst>
                  <a:ext uri="{0D108BD9-81ED-4DB2-BD59-A6C34878D82A}">
                    <a16:rowId xmlns:a16="http://schemas.microsoft.com/office/drawing/2014/main" val="3386704581"/>
                  </a:ext>
                </a:extLst>
              </a:tr>
            </a:tbl>
          </a:graphicData>
        </a:graphic>
      </p:graphicFrame>
      <p:sp>
        <p:nvSpPr>
          <p:cNvPr id="3" name="テキスト ボックス 2">
            <a:extLst>
              <a:ext uri="{FF2B5EF4-FFF2-40B4-BE49-F238E27FC236}">
                <a16:creationId xmlns:a16="http://schemas.microsoft.com/office/drawing/2014/main" id="{2FDAF3F2-A1D1-6C1C-8798-774F4AD79DEB}"/>
              </a:ext>
            </a:extLst>
          </p:cNvPr>
          <p:cNvSpPr txBox="1"/>
          <p:nvPr/>
        </p:nvSpPr>
        <p:spPr>
          <a:xfrm>
            <a:off x="628650" y="5389190"/>
            <a:ext cx="7779371" cy="1200329"/>
          </a:xfrm>
          <a:prstGeom prst="rect">
            <a:avLst/>
          </a:prstGeom>
          <a:noFill/>
        </p:spPr>
        <p:txBody>
          <a:bodyPr wrap="square" rtlCol="0">
            <a:spAutoFit/>
          </a:bodyPr>
          <a:lstStyle/>
          <a:p>
            <a:r>
              <a:rPr kumimoji="1" lang="ja-JP" altLang="en-US" sz="2400" dirty="0"/>
              <a:t>（教室例）</a:t>
            </a:r>
            <a:endParaRPr kumimoji="1" lang="en-US" altLang="ja-JP" sz="2400" dirty="0"/>
          </a:p>
          <a:p>
            <a:r>
              <a:rPr kumimoji="1" lang="ja-JP" altLang="en-US" sz="2400" dirty="0"/>
              <a:t>美術室、職員室、事務室、食堂、調理室、保健室、中学校教室、生物化学室、書道室、メディアルーム、和室、Ｋ２ＡＢ</a:t>
            </a:r>
          </a:p>
        </p:txBody>
      </p:sp>
    </p:spTree>
    <p:extLst>
      <p:ext uri="{BB962C8B-B14F-4D97-AF65-F5344CB8AC3E}">
        <p14:creationId xmlns:p14="http://schemas.microsoft.com/office/powerpoint/2010/main" val="4077807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F7A5C7-0562-745B-6902-F536AC04FB3D}"/>
              </a:ext>
            </a:extLst>
          </p:cNvPr>
          <p:cNvSpPr>
            <a:spLocks noGrp="1"/>
          </p:cNvSpPr>
          <p:nvPr>
            <p:ph type="title"/>
          </p:nvPr>
        </p:nvSpPr>
        <p:spPr/>
        <p:txBody>
          <a:bodyPr>
            <a:normAutofit/>
          </a:bodyPr>
          <a:lstStyle/>
          <a:p>
            <a:r>
              <a:rPr kumimoji="1" lang="en-US" altLang="ja-JP" sz="3600" dirty="0">
                <a:solidFill>
                  <a:srgbClr val="FF0000"/>
                </a:solidFill>
              </a:rPr>
              <a:t>【</a:t>
            </a:r>
            <a:r>
              <a:rPr kumimoji="1" lang="ja-JP" altLang="en-US" sz="3600" dirty="0">
                <a:solidFill>
                  <a:srgbClr val="FF0000"/>
                </a:solidFill>
              </a:rPr>
              <a:t>知識の整理</a:t>
            </a:r>
            <a:r>
              <a:rPr kumimoji="1" lang="en-US" altLang="ja-JP" sz="3600" dirty="0">
                <a:solidFill>
                  <a:srgbClr val="FF0000"/>
                </a:solidFill>
              </a:rPr>
              <a:t>】</a:t>
            </a:r>
            <a:endParaRPr kumimoji="1" lang="ja-JP" altLang="en-US" sz="3600" dirty="0">
              <a:solidFill>
                <a:srgbClr val="FF0000"/>
              </a:solidFill>
            </a:endParaRPr>
          </a:p>
        </p:txBody>
      </p:sp>
      <p:sp>
        <p:nvSpPr>
          <p:cNvPr id="3" name="コンテンツ プレースホルダー 2">
            <a:extLst>
              <a:ext uri="{FF2B5EF4-FFF2-40B4-BE49-F238E27FC236}">
                <a16:creationId xmlns:a16="http://schemas.microsoft.com/office/drawing/2014/main" id="{D7FB32A4-0285-64D3-2FDF-9F926FEA0CAB}"/>
              </a:ext>
            </a:extLst>
          </p:cNvPr>
          <p:cNvSpPr>
            <a:spLocks noGrp="1"/>
          </p:cNvSpPr>
          <p:nvPr>
            <p:ph idx="1"/>
          </p:nvPr>
        </p:nvSpPr>
        <p:spPr>
          <a:xfrm>
            <a:off x="628649" y="1825625"/>
            <a:ext cx="8180813" cy="4351338"/>
          </a:xfrm>
        </p:spPr>
        <p:txBody>
          <a:bodyPr/>
          <a:lstStyle/>
          <a:p>
            <a:pPr marL="0" indent="0">
              <a:buNone/>
            </a:pPr>
            <a:r>
              <a:rPr kumimoji="1" lang="ja-JP" altLang="en-US" dirty="0"/>
              <a:t>③（</a:t>
            </a:r>
            <a:r>
              <a:rPr kumimoji="1" lang="ja-JP" altLang="en-US" dirty="0">
                <a:solidFill>
                  <a:srgbClr val="FF0000"/>
                </a:solidFill>
              </a:rPr>
              <a:t>ユニバーサルデザイン</a:t>
            </a:r>
            <a:r>
              <a:rPr kumimoji="1" lang="ja-JP" altLang="en-US" dirty="0"/>
              <a:t>）</a:t>
            </a:r>
            <a:endParaRPr kumimoji="1" lang="en-US" altLang="ja-JP" dirty="0"/>
          </a:p>
          <a:p>
            <a:pPr marL="0" indent="0">
              <a:buNone/>
            </a:pPr>
            <a:r>
              <a:rPr lang="ja-JP" altLang="en-US" dirty="0"/>
              <a:t>　　　　＝誰もが利用できるように設計されたデザイン</a:t>
            </a:r>
            <a:endParaRPr lang="en-US" altLang="ja-JP" dirty="0"/>
          </a:p>
          <a:p>
            <a:pPr marL="0" indent="0">
              <a:buNone/>
            </a:pPr>
            <a:r>
              <a:rPr kumimoji="1" lang="ja-JP" altLang="en-US" dirty="0"/>
              <a:t>　　　　　↓　使いやすさの尺度</a:t>
            </a:r>
            <a:endParaRPr kumimoji="1" lang="en-US" altLang="ja-JP" dirty="0"/>
          </a:p>
          <a:p>
            <a:pPr marL="0" indent="0">
              <a:buNone/>
            </a:pPr>
            <a:r>
              <a:rPr lang="ja-JP" altLang="en-US" dirty="0"/>
              <a:t>・（</a:t>
            </a:r>
            <a:r>
              <a:rPr lang="ja-JP" altLang="en-US" dirty="0">
                <a:solidFill>
                  <a:srgbClr val="FF0000"/>
                </a:solidFill>
              </a:rPr>
              <a:t>アクセシビリティ</a:t>
            </a:r>
            <a:r>
              <a:rPr lang="ja-JP" altLang="en-US" dirty="0"/>
              <a:t>）＝アクセスのしやすさ</a:t>
            </a:r>
            <a:endParaRPr lang="en-US" altLang="ja-JP" dirty="0"/>
          </a:p>
          <a:p>
            <a:pPr marL="0" indent="0">
              <a:buNone/>
            </a:pPr>
            <a:r>
              <a:rPr kumimoji="1" lang="ja-JP" altLang="en-US" dirty="0"/>
              <a:t>・（</a:t>
            </a:r>
            <a:r>
              <a:rPr kumimoji="1" lang="ja-JP" altLang="en-US" dirty="0">
                <a:solidFill>
                  <a:srgbClr val="FF0000"/>
                </a:solidFill>
              </a:rPr>
              <a:t>ユーザビリティ</a:t>
            </a:r>
            <a:r>
              <a:rPr kumimoji="1" lang="ja-JP" altLang="en-US" dirty="0"/>
              <a:t>）＝ユーザーにとっての使いやすさ</a:t>
            </a:r>
            <a:endParaRPr kumimoji="1" lang="en-US" altLang="ja-JP" dirty="0"/>
          </a:p>
          <a:p>
            <a:pPr marL="0" indent="0">
              <a:buNone/>
            </a:pPr>
            <a:r>
              <a:rPr lang="ja-JP" altLang="en-US" dirty="0"/>
              <a:t>　　　　　↓</a:t>
            </a:r>
            <a:endParaRPr lang="en-US" altLang="ja-JP" dirty="0"/>
          </a:p>
          <a:p>
            <a:pPr marL="0" indent="0">
              <a:buNone/>
            </a:pPr>
            <a:r>
              <a:rPr kumimoji="1" lang="ja-JP" altLang="en-US" dirty="0"/>
              <a:t>・（</a:t>
            </a:r>
            <a:r>
              <a:rPr kumimoji="1" lang="ja-JP" altLang="en-US" dirty="0">
                <a:solidFill>
                  <a:srgbClr val="FF0000"/>
                </a:solidFill>
              </a:rPr>
              <a:t>シグニファイア</a:t>
            </a:r>
            <a:r>
              <a:rPr kumimoji="1" lang="ja-JP" altLang="en-US" dirty="0"/>
              <a:t>）＝操作のサインとなるデザイン</a:t>
            </a:r>
          </a:p>
        </p:txBody>
      </p:sp>
    </p:spTree>
    <p:extLst>
      <p:ext uri="{BB962C8B-B14F-4D97-AF65-F5344CB8AC3E}">
        <p14:creationId xmlns:p14="http://schemas.microsoft.com/office/powerpoint/2010/main" val="369424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FC029B-1EA6-CFE1-475D-5BCD090754EC}"/>
              </a:ext>
            </a:extLst>
          </p:cNvPr>
          <p:cNvSpPr>
            <a:spLocks noGrp="1"/>
          </p:cNvSpPr>
          <p:nvPr>
            <p:ph type="title"/>
          </p:nvPr>
        </p:nvSpPr>
        <p:spPr/>
        <p:txBody>
          <a:bodyPr/>
          <a:lstStyle/>
          <a:p>
            <a:r>
              <a:rPr kumimoji="1" lang="ja-JP" altLang="en-US" dirty="0">
                <a:solidFill>
                  <a:srgbClr val="FF0000"/>
                </a:solidFill>
              </a:rPr>
              <a:t>シグニファイアの例</a:t>
            </a:r>
          </a:p>
        </p:txBody>
      </p:sp>
      <p:pic>
        <p:nvPicPr>
          <p:cNvPr id="4" name="図 3">
            <a:extLst>
              <a:ext uri="{FF2B5EF4-FFF2-40B4-BE49-F238E27FC236}">
                <a16:creationId xmlns:a16="http://schemas.microsoft.com/office/drawing/2014/main" id="{2BE92214-D1D1-9C1F-D33B-AD10996B4C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231" y="1504283"/>
            <a:ext cx="6062492" cy="3826000"/>
          </a:xfrm>
          <a:prstGeom prst="rect">
            <a:avLst/>
          </a:prstGeom>
        </p:spPr>
      </p:pic>
      <p:sp>
        <p:nvSpPr>
          <p:cNvPr id="5" name="テキスト ボックス 4">
            <a:extLst>
              <a:ext uri="{FF2B5EF4-FFF2-40B4-BE49-F238E27FC236}">
                <a16:creationId xmlns:a16="http://schemas.microsoft.com/office/drawing/2014/main" id="{17087A94-41D1-C84C-89A9-9189732A8B25}"/>
              </a:ext>
            </a:extLst>
          </p:cNvPr>
          <p:cNvSpPr txBox="1"/>
          <p:nvPr/>
        </p:nvSpPr>
        <p:spPr>
          <a:xfrm>
            <a:off x="654837" y="6087412"/>
            <a:ext cx="7886700" cy="523220"/>
          </a:xfrm>
          <a:prstGeom prst="rect">
            <a:avLst/>
          </a:prstGeom>
          <a:noFill/>
          <a:ln>
            <a:solidFill>
              <a:srgbClr val="FF0000"/>
            </a:solidFill>
          </a:ln>
        </p:spPr>
        <p:txBody>
          <a:bodyPr wrap="square" rtlCol="0">
            <a:spAutoFit/>
          </a:bodyPr>
          <a:lstStyle/>
          <a:p>
            <a:r>
              <a:rPr kumimoji="1" lang="ja-JP" altLang="en-US" sz="2800" dirty="0"/>
              <a:t>（</a:t>
            </a:r>
            <a:r>
              <a:rPr kumimoji="1" lang="ja-JP" altLang="en-US" sz="2800" dirty="0">
                <a:solidFill>
                  <a:srgbClr val="FF0000"/>
                </a:solidFill>
              </a:rPr>
              <a:t>シグニファイア</a:t>
            </a:r>
            <a:r>
              <a:rPr kumimoji="1" lang="ja-JP" altLang="en-US" sz="2800" dirty="0"/>
              <a:t>）＝特定の行動を導くためのヒント</a:t>
            </a:r>
          </a:p>
        </p:txBody>
      </p:sp>
      <p:sp>
        <p:nvSpPr>
          <p:cNvPr id="7" name="テキスト ボックス 6">
            <a:extLst>
              <a:ext uri="{FF2B5EF4-FFF2-40B4-BE49-F238E27FC236}">
                <a16:creationId xmlns:a16="http://schemas.microsoft.com/office/drawing/2014/main" id="{854AE71A-4A60-F92F-A3D4-F67BEAF277C0}"/>
              </a:ext>
            </a:extLst>
          </p:cNvPr>
          <p:cNvSpPr txBox="1"/>
          <p:nvPr/>
        </p:nvSpPr>
        <p:spPr>
          <a:xfrm>
            <a:off x="834095" y="5481488"/>
            <a:ext cx="5084956" cy="338554"/>
          </a:xfrm>
          <a:prstGeom prst="rect">
            <a:avLst/>
          </a:prstGeom>
          <a:noFill/>
        </p:spPr>
        <p:txBody>
          <a:bodyPr wrap="square">
            <a:spAutoFit/>
          </a:bodyPr>
          <a:lstStyle/>
          <a:p>
            <a:r>
              <a:rPr lang="en-US" altLang="ja-JP" sz="1600" dirty="0"/>
              <a:t>https://www.unprinted.design/articles/affordance/</a:t>
            </a:r>
            <a:endParaRPr lang="ja-JP" altLang="en-US" sz="1600" dirty="0"/>
          </a:p>
        </p:txBody>
      </p:sp>
      <p:pic>
        <p:nvPicPr>
          <p:cNvPr id="9" name="図 8">
            <a:extLst>
              <a:ext uri="{FF2B5EF4-FFF2-40B4-BE49-F238E27FC236}">
                <a16:creationId xmlns:a16="http://schemas.microsoft.com/office/drawing/2014/main" id="{9D44722E-1391-BC2D-0880-030D93719D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9306" y="1504283"/>
            <a:ext cx="2333951" cy="2048161"/>
          </a:xfrm>
          <a:prstGeom prst="rect">
            <a:avLst/>
          </a:prstGeom>
        </p:spPr>
      </p:pic>
      <p:pic>
        <p:nvPicPr>
          <p:cNvPr id="11" name="図 10">
            <a:extLst>
              <a:ext uri="{FF2B5EF4-FFF2-40B4-BE49-F238E27FC236}">
                <a16:creationId xmlns:a16="http://schemas.microsoft.com/office/drawing/2014/main" id="{D7D8F026-D4D5-C9E6-81B5-375F0773EF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44379" y="3237920"/>
            <a:ext cx="2391271" cy="2092363"/>
          </a:xfrm>
          <a:prstGeom prst="rect">
            <a:avLst/>
          </a:prstGeom>
        </p:spPr>
      </p:pic>
      <p:sp>
        <p:nvSpPr>
          <p:cNvPr id="13" name="テキスト ボックス 12">
            <a:extLst>
              <a:ext uri="{FF2B5EF4-FFF2-40B4-BE49-F238E27FC236}">
                <a16:creationId xmlns:a16="http://schemas.microsoft.com/office/drawing/2014/main" id="{27EE9CF0-830B-B377-5E08-B4C7D8C1076E}"/>
              </a:ext>
            </a:extLst>
          </p:cNvPr>
          <p:cNvSpPr txBox="1"/>
          <p:nvPr/>
        </p:nvSpPr>
        <p:spPr>
          <a:xfrm>
            <a:off x="6341272" y="5477922"/>
            <a:ext cx="2925523" cy="307777"/>
          </a:xfrm>
          <a:prstGeom prst="rect">
            <a:avLst/>
          </a:prstGeom>
          <a:noFill/>
        </p:spPr>
        <p:txBody>
          <a:bodyPr wrap="square">
            <a:spAutoFit/>
          </a:bodyPr>
          <a:lstStyle/>
          <a:p>
            <a:r>
              <a:rPr lang="en-US" altLang="ja-JP" sz="1400" dirty="0"/>
              <a:t>https://www.bacs.co.jp/</a:t>
            </a:r>
            <a:r>
              <a:rPr lang="ja-JP" altLang="en-US" sz="1400" dirty="0"/>
              <a:t>ｼｸﾞﾆﾌｧｲｱ</a:t>
            </a:r>
          </a:p>
        </p:txBody>
      </p:sp>
    </p:spTree>
    <p:extLst>
      <p:ext uri="{BB962C8B-B14F-4D97-AF65-F5344CB8AC3E}">
        <p14:creationId xmlns:p14="http://schemas.microsoft.com/office/powerpoint/2010/main" val="3109598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95C065-0514-BD19-7477-5ADBD0ED4F3D}"/>
              </a:ext>
            </a:extLst>
          </p:cNvPr>
          <p:cNvSpPr>
            <a:spLocks noGrp="1"/>
          </p:cNvSpPr>
          <p:nvPr>
            <p:ph type="title"/>
          </p:nvPr>
        </p:nvSpPr>
        <p:spPr>
          <a:xfrm>
            <a:off x="628650" y="365126"/>
            <a:ext cx="7886700" cy="1608640"/>
          </a:xfrm>
        </p:spPr>
        <p:txBody>
          <a:bodyPr>
            <a:noAutofit/>
          </a:bodyPr>
          <a:lstStyle/>
          <a:p>
            <a:r>
              <a:rPr kumimoji="1" lang="en-US" altLang="ja-JP" sz="3600" dirty="0">
                <a:solidFill>
                  <a:srgbClr val="FF0000"/>
                </a:solidFill>
              </a:rPr>
              <a:t>【</a:t>
            </a:r>
            <a:r>
              <a:rPr kumimoji="1" lang="ja-JP" altLang="en-US" sz="3600" dirty="0">
                <a:solidFill>
                  <a:srgbClr val="FF0000"/>
                </a:solidFill>
              </a:rPr>
              <a:t>確認課題</a:t>
            </a:r>
            <a:r>
              <a:rPr kumimoji="1" lang="en-US" altLang="ja-JP" sz="3600" dirty="0">
                <a:solidFill>
                  <a:srgbClr val="FF0000"/>
                </a:solidFill>
              </a:rPr>
              <a:t>】</a:t>
            </a:r>
            <a:br>
              <a:rPr kumimoji="1" lang="en-US" altLang="ja-JP" sz="3600" dirty="0">
                <a:solidFill>
                  <a:srgbClr val="FF0000"/>
                </a:solidFill>
              </a:rPr>
            </a:br>
            <a:r>
              <a:rPr lang="ja-JP" altLang="en-US" sz="3600" dirty="0">
                <a:solidFill>
                  <a:srgbClr val="FF0000"/>
                </a:solidFill>
              </a:rPr>
              <a:t>　</a:t>
            </a:r>
            <a:r>
              <a:rPr kumimoji="1" lang="ja-JP" altLang="en-US" sz="3600" dirty="0">
                <a:solidFill>
                  <a:srgbClr val="FF0000"/>
                </a:solidFill>
              </a:rPr>
              <a:t>ユニバーサルデザインの例を</a:t>
            </a:r>
            <a:r>
              <a:rPr lang="ja-JP" altLang="en-US" sz="3600" dirty="0">
                <a:solidFill>
                  <a:srgbClr val="FF0000"/>
                </a:solidFill>
              </a:rPr>
              <a:t>調べよう</a:t>
            </a:r>
            <a:br>
              <a:rPr kumimoji="1" lang="en-US" altLang="ja-JP" sz="3600" dirty="0">
                <a:solidFill>
                  <a:srgbClr val="FF0000"/>
                </a:solidFill>
              </a:rPr>
            </a:br>
            <a:r>
              <a:rPr kumimoji="1" lang="ja-JP" altLang="en-US" sz="3600" dirty="0">
                <a:solidFill>
                  <a:srgbClr val="FF0000"/>
                </a:solidFill>
              </a:rPr>
              <a:t>　　　　　　　　　　　　　　　　　　</a:t>
            </a:r>
            <a:r>
              <a:rPr kumimoji="1" lang="ja-JP" altLang="en-US" sz="3600" dirty="0"/>
              <a:t>☞３つ以上</a:t>
            </a:r>
          </a:p>
        </p:txBody>
      </p:sp>
      <p:graphicFrame>
        <p:nvGraphicFramePr>
          <p:cNvPr id="3" name="表 2">
            <a:extLst>
              <a:ext uri="{FF2B5EF4-FFF2-40B4-BE49-F238E27FC236}">
                <a16:creationId xmlns:a16="http://schemas.microsoft.com/office/drawing/2014/main" id="{080E8AC4-36D0-5EC7-7C3F-9C892C0AE37B}"/>
              </a:ext>
            </a:extLst>
          </p:cNvPr>
          <p:cNvGraphicFramePr>
            <a:graphicFrameLocks noGrp="1"/>
          </p:cNvGraphicFramePr>
          <p:nvPr>
            <p:extLst>
              <p:ext uri="{D42A27DB-BD31-4B8C-83A1-F6EECF244321}">
                <p14:modId xmlns:p14="http://schemas.microsoft.com/office/powerpoint/2010/main" val="2025424009"/>
              </p:ext>
            </p:extLst>
          </p:nvPr>
        </p:nvGraphicFramePr>
        <p:xfrm>
          <a:off x="810321" y="2378307"/>
          <a:ext cx="7352371" cy="3383280"/>
        </p:xfrm>
        <a:graphic>
          <a:graphicData uri="http://schemas.openxmlformats.org/drawingml/2006/table">
            <a:tbl>
              <a:tblPr firstRow="1" bandRow="1">
                <a:tableStyleId>{5940675A-B579-460E-94D1-54222C63F5DA}</a:tableStyleId>
              </a:tblPr>
              <a:tblGrid>
                <a:gridCol w="7352371">
                  <a:extLst>
                    <a:ext uri="{9D8B030D-6E8A-4147-A177-3AD203B41FA5}">
                      <a16:colId xmlns:a16="http://schemas.microsoft.com/office/drawing/2014/main" val="1756711881"/>
                    </a:ext>
                  </a:extLst>
                </a:gridCol>
              </a:tblGrid>
              <a:tr h="370840">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4101919271"/>
                  </a:ext>
                </a:extLst>
              </a:tr>
            </a:tbl>
          </a:graphicData>
        </a:graphic>
      </p:graphicFrame>
    </p:spTree>
    <p:extLst>
      <p:ext uri="{BB962C8B-B14F-4D97-AF65-F5344CB8AC3E}">
        <p14:creationId xmlns:p14="http://schemas.microsoft.com/office/powerpoint/2010/main" val="3622698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DD2E6A-DD3A-7763-0786-4DC1014B3CF5}"/>
              </a:ext>
            </a:extLst>
          </p:cNvPr>
          <p:cNvSpPr>
            <a:spLocks noGrp="1"/>
          </p:cNvSpPr>
          <p:nvPr>
            <p:ph type="title"/>
          </p:nvPr>
        </p:nvSpPr>
        <p:spPr/>
        <p:txBody>
          <a:bodyPr>
            <a:normAutofit/>
          </a:bodyPr>
          <a:lstStyle/>
          <a:p>
            <a:r>
              <a:rPr lang="en-US" altLang="ja-JP" sz="3600" dirty="0">
                <a:solidFill>
                  <a:srgbClr val="FF0000"/>
                </a:solidFill>
              </a:rPr>
              <a:t>【</a:t>
            </a:r>
            <a:r>
              <a:rPr lang="ja-JP" altLang="en-US" sz="3600" dirty="0">
                <a:solidFill>
                  <a:srgbClr val="FF0000"/>
                </a:solidFill>
              </a:rPr>
              <a:t>情報デザインの工夫</a:t>
            </a:r>
            <a:r>
              <a:rPr lang="en-US" altLang="ja-JP" sz="3600" dirty="0">
                <a:solidFill>
                  <a:srgbClr val="FF0000"/>
                </a:solidFill>
              </a:rPr>
              <a:t>】</a:t>
            </a:r>
            <a:br>
              <a:rPr lang="en-US" altLang="ja-JP" sz="3600" dirty="0">
                <a:solidFill>
                  <a:srgbClr val="FF0000"/>
                </a:solidFill>
              </a:rPr>
            </a:br>
            <a:r>
              <a:rPr lang="ja-JP" altLang="en-US" sz="3600" dirty="0">
                <a:solidFill>
                  <a:srgbClr val="FF0000"/>
                </a:solidFill>
              </a:rPr>
              <a:t>　レイアウトデザインの４つの原則</a:t>
            </a:r>
          </a:p>
        </p:txBody>
      </p:sp>
      <p:sp>
        <p:nvSpPr>
          <p:cNvPr id="4" name="コンテンツ プレースホルダー 3">
            <a:extLst>
              <a:ext uri="{FF2B5EF4-FFF2-40B4-BE49-F238E27FC236}">
                <a16:creationId xmlns:a16="http://schemas.microsoft.com/office/drawing/2014/main" id="{0B0A3DBA-9FBF-97EC-8190-775D38C58EFE}"/>
              </a:ext>
            </a:extLst>
          </p:cNvPr>
          <p:cNvSpPr>
            <a:spLocks noGrp="1"/>
          </p:cNvSpPr>
          <p:nvPr>
            <p:ph idx="1"/>
          </p:nvPr>
        </p:nvSpPr>
        <p:spPr>
          <a:xfrm>
            <a:off x="628650" y="1825624"/>
            <a:ext cx="7886700" cy="4552873"/>
          </a:xfrm>
        </p:spPr>
        <p:txBody>
          <a:bodyPr>
            <a:normAutofit fontScale="92500" lnSpcReduction="10000"/>
          </a:bodyPr>
          <a:lstStyle/>
          <a:p>
            <a:pPr marL="0" indent="0">
              <a:buNone/>
            </a:pPr>
            <a:r>
              <a:rPr lang="ja-JP" altLang="en-US" dirty="0"/>
              <a:t>１）</a:t>
            </a:r>
            <a:r>
              <a:rPr lang="ja-JP" altLang="en-US" dirty="0">
                <a:solidFill>
                  <a:srgbClr val="FF0000"/>
                </a:solidFill>
              </a:rPr>
              <a:t>近接</a:t>
            </a:r>
            <a:r>
              <a:rPr lang="ja-JP" altLang="en-US" dirty="0"/>
              <a:t>　＝　情報をひとまとまりにする</a:t>
            </a:r>
          </a:p>
          <a:p>
            <a:pPr marL="0" indent="0">
              <a:buNone/>
            </a:pPr>
            <a:r>
              <a:rPr lang="ja-JP" altLang="en-US" dirty="0"/>
              <a:t>　　・関連する要素をグループ化して整理</a:t>
            </a:r>
            <a:endParaRPr lang="en-US" altLang="ja-JP" dirty="0"/>
          </a:p>
          <a:p>
            <a:pPr marL="0" indent="0">
              <a:buNone/>
            </a:pPr>
            <a:r>
              <a:rPr lang="ja-JP" altLang="en-US" dirty="0"/>
              <a:t>　　・要素間には余白をしっかりとる</a:t>
            </a:r>
          </a:p>
          <a:p>
            <a:pPr marL="0" indent="0">
              <a:buNone/>
            </a:pPr>
            <a:r>
              <a:rPr lang="ja-JP" altLang="en-US" dirty="0"/>
              <a:t>２）</a:t>
            </a:r>
            <a:r>
              <a:rPr lang="ja-JP" altLang="en-US" dirty="0">
                <a:solidFill>
                  <a:srgbClr val="FF0000"/>
                </a:solidFill>
              </a:rPr>
              <a:t>整列</a:t>
            </a:r>
            <a:r>
              <a:rPr lang="ja-JP" altLang="en-US" dirty="0"/>
              <a:t>　＝　要素同士を整列する</a:t>
            </a:r>
          </a:p>
          <a:p>
            <a:pPr marL="0" indent="0">
              <a:buNone/>
            </a:pPr>
            <a:r>
              <a:rPr lang="ja-JP" altLang="en-US" dirty="0"/>
              <a:t>　　・見えない線を意識し要素同士を揃える</a:t>
            </a:r>
            <a:endParaRPr lang="en-US" altLang="ja-JP" dirty="0"/>
          </a:p>
          <a:p>
            <a:pPr marL="0" indent="0">
              <a:buNone/>
            </a:pPr>
            <a:r>
              <a:rPr lang="ja-JP" altLang="en-US" dirty="0"/>
              <a:t>　　・安易な中央ぞろえは避ける</a:t>
            </a:r>
          </a:p>
          <a:p>
            <a:pPr marL="0" indent="0">
              <a:buNone/>
            </a:pPr>
            <a:r>
              <a:rPr lang="ja-JP" altLang="en-US" dirty="0"/>
              <a:t>３）</a:t>
            </a:r>
            <a:r>
              <a:rPr lang="ja-JP" altLang="en-US" dirty="0">
                <a:solidFill>
                  <a:srgbClr val="FF0000"/>
                </a:solidFill>
              </a:rPr>
              <a:t>反復</a:t>
            </a:r>
            <a:r>
              <a:rPr lang="ja-JP" altLang="en-US" dirty="0"/>
              <a:t>　＝　同じ要素を繰り返し使用する</a:t>
            </a:r>
          </a:p>
          <a:p>
            <a:pPr marL="0" indent="0">
              <a:buNone/>
            </a:pPr>
            <a:r>
              <a:rPr lang="ja-JP" altLang="en-US" dirty="0"/>
              <a:t>　　・使用するフォントは</a:t>
            </a:r>
            <a:r>
              <a:rPr lang="en-US" altLang="ja-JP" dirty="0"/>
              <a:t>2</a:t>
            </a:r>
            <a:r>
              <a:rPr lang="ja-JP" altLang="en-US" dirty="0"/>
              <a:t>種類（見出しと本文）まで</a:t>
            </a:r>
          </a:p>
          <a:p>
            <a:pPr marL="0" indent="0">
              <a:buNone/>
            </a:pPr>
            <a:r>
              <a:rPr lang="ja-JP" altLang="en-US" dirty="0"/>
              <a:t>４）</a:t>
            </a:r>
            <a:r>
              <a:rPr lang="ja-JP" altLang="en-US" dirty="0">
                <a:solidFill>
                  <a:srgbClr val="FF0000"/>
                </a:solidFill>
              </a:rPr>
              <a:t>対比</a:t>
            </a:r>
            <a:r>
              <a:rPr lang="ja-JP" altLang="en-US" dirty="0"/>
              <a:t>　＝　情報の強弱を意識する</a:t>
            </a:r>
          </a:p>
          <a:p>
            <a:pPr marL="0" indent="0">
              <a:buNone/>
            </a:pPr>
            <a:r>
              <a:rPr lang="ja-JP" altLang="en-US" dirty="0"/>
              <a:t>　　・強調箇所は大きさ、太さ、色、飾りなどで差別化</a:t>
            </a:r>
          </a:p>
          <a:p>
            <a:endParaRPr lang="ja-JP" altLang="en-US" dirty="0"/>
          </a:p>
        </p:txBody>
      </p:sp>
    </p:spTree>
    <p:extLst>
      <p:ext uri="{BB962C8B-B14F-4D97-AF65-F5344CB8AC3E}">
        <p14:creationId xmlns:p14="http://schemas.microsoft.com/office/powerpoint/2010/main" val="964646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F136ED-DAFA-7CF7-8EB4-2872DF75B952}"/>
              </a:ext>
            </a:extLst>
          </p:cNvPr>
          <p:cNvSpPr>
            <a:spLocks noGrp="1"/>
          </p:cNvSpPr>
          <p:nvPr>
            <p:ph type="title"/>
          </p:nvPr>
        </p:nvSpPr>
        <p:spPr/>
        <p:txBody>
          <a:bodyPr>
            <a:normAutofit/>
          </a:bodyPr>
          <a:lstStyle/>
          <a:p>
            <a:r>
              <a:rPr kumimoji="1" lang="en-US" altLang="ja-JP" sz="3600" dirty="0">
                <a:solidFill>
                  <a:srgbClr val="FF0000"/>
                </a:solidFill>
              </a:rPr>
              <a:t>【</a:t>
            </a:r>
            <a:r>
              <a:rPr kumimoji="1" lang="ja-JP" altLang="en-US" sz="3600" dirty="0">
                <a:solidFill>
                  <a:srgbClr val="FF0000"/>
                </a:solidFill>
              </a:rPr>
              <a:t>情報デザインの工夫</a:t>
            </a:r>
            <a:r>
              <a:rPr kumimoji="1" lang="en-US" altLang="ja-JP" sz="3600" dirty="0">
                <a:solidFill>
                  <a:srgbClr val="FF0000"/>
                </a:solidFill>
              </a:rPr>
              <a:t>】</a:t>
            </a:r>
            <a:br>
              <a:rPr kumimoji="1" lang="en-US" altLang="ja-JP" sz="3600" dirty="0">
                <a:solidFill>
                  <a:srgbClr val="FF0000"/>
                </a:solidFill>
              </a:rPr>
            </a:br>
            <a:r>
              <a:rPr kumimoji="1" lang="ja-JP" altLang="en-US" sz="3600" dirty="0">
                <a:solidFill>
                  <a:srgbClr val="FF0000"/>
                </a:solidFill>
              </a:rPr>
              <a:t>　①配色の工夫</a:t>
            </a:r>
          </a:p>
        </p:txBody>
      </p:sp>
      <p:sp>
        <p:nvSpPr>
          <p:cNvPr id="3" name="コンテンツ プレースホルダー 2">
            <a:extLst>
              <a:ext uri="{FF2B5EF4-FFF2-40B4-BE49-F238E27FC236}">
                <a16:creationId xmlns:a16="http://schemas.microsoft.com/office/drawing/2014/main" id="{DA2811B6-2E01-2CDF-2775-AC2F937979EA}"/>
              </a:ext>
            </a:extLst>
          </p:cNvPr>
          <p:cNvSpPr>
            <a:spLocks noGrp="1"/>
          </p:cNvSpPr>
          <p:nvPr>
            <p:ph idx="1"/>
          </p:nvPr>
        </p:nvSpPr>
        <p:spPr>
          <a:xfrm>
            <a:off x="316415" y="1825625"/>
            <a:ext cx="8615711" cy="4876258"/>
          </a:xfrm>
        </p:spPr>
        <p:txBody>
          <a:bodyPr>
            <a:normAutofit/>
          </a:bodyPr>
          <a:lstStyle/>
          <a:p>
            <a:pPr marL="0" indent="0">
              <a:buNone/>
            </a:pPr>
            <a:r>
              <a:rPr lang="ja-JP" altLang="en-US" dirty="0"/>
              <a:t>（</a:t>
            </a:r>
            <a:r>
              <a:rPr lang="ja-JP" altLang="en-US" dirty="0">
                <a:solidFill>
                  <a:srgbClr val="FF0000"/>
                </a:solidFill>
              </a:rPr>
              <a:t>色相環</a:t>
            </a:r>
            <a:r>
              <a:rPr lang="ja-JP" altLang="en-US" dirty="0"/>
              <a:t>）＝色相（色味の違い）を表す→</a:t>
            </a:r>
          </a:p>
          <a:p>
            <a:pPr marL="0" indent="0">
              <a:buNone/>
            </a:pPr>
            <a:r>
              <a:rPr lang="ja-JP" altLang="en-US" dirty="0"/>
              <a:t>　１）（</a:t>
            </a:r>
            <a:r>
              <a:rPr lang="ja-JP" altLang="en-US" dirty="0">
                <a:solidFill>
                  <a:srgbClr val="FF0000"/>
                </a:solidFill>
              </a:rPr>
              <a:t>補色</a:t>
            </a:r>
            <a:r>
              <a:rPr lang="ja-JP" altLang="en-US" dirty="0"/>
              <a:t>）＝色相間で向かい合った色</a:t>
            </a:r>
          </a:p>
          <a:p>
            <a:pPr marL="0" indent="0">
              <a:buNone/>
            </a:pPr>
            <a:r>
              <a:rPr lang="ja-JP" altLang="en-US" dirty="0"/>
              <a:t>　　　→コントラストがはっきりする組合せ</a:t>
            </a:r>
            <a:endParaRPr lang="en-US" altLang="ja-JP" dirty="0"/>
          </a:p>
          <a:p>
            <a:pPr marL="0" indent="0">
              <a:buNone/>
            </a:pPr>
            <a:r>
              <a:rPr lang="ja-JP" altLang="en-US" dirty="0"/>
              <a:t>　　　　（例）背景と文字</a:t>
            </a:r>
          </a:p>
          <a:p>
            <a:pPr marL="0" indent="0">
              <a:buNone/>
            </a:pPr>
            <a:r>
              <a:rPr lang="ja-JP" altLang="en-US" dirty="0"/>
              <a:t>　２）（</a:t>
            </a:r>
            <a:r>
              <a:rPr lang="ja-JP" altLang="en-US" dirty="0">
                <a:solidFill>
                  <a:srgbClr val="FF0000"/>
                </a:solidFill>
              </a:rPr>
              <a:t>類似色</a:t>
            </a:r>
            <a:r>
              <a:rPr lang="ja-JP" altLang="en-US" dirty="0"/>
              <a:t>）＝色相間で隣り合った色</a:t>
            </a:r>
          </a:p>
          <a:p>
            <a:pPr marL="0" indent="0">
              <a:buNone/>
            </a:pPr>
            <a:r>
              <a:rPr lang="ja-JP" altLang="en-US" dirty="0"/>
              <a:t>　３）（</a:t>
            </a:r>
            <a:r>
              <a:rPr lang="ja-JP" altLang="en-US" dirty="0">
                <a:solidFill>
                  <a:srgbClr val="FF0000"/>
                </a:solidFill>
              </a:rPr>
              <a:t>同系色</a:t>
            </a:r>
            <a:r>
              <a:rPr lang="ja-JP" altLang="en-US" dirty="0"/>
              <a:t>）＝同じ色相で明度（明るさ）と</a:t>
            </a:r>
            <a:endParaRPr lang="en-US" altLang="ja-JP" dirty="0"/>
          </a:p>
          <a:p>
            <a:pPr marL="0" indent="0">
              <a:buNone/>
            </a:pPr>
            <a:r>
              <a:rPr lang="ja-JP" altLang="en-US" dirty="0"/>
              <a:t>　　　　　↓　　　彩度（鮮やかさ）の一方・両方が異なる色</a:t>
            </a:r>
          </a:p>
          <a:p>
            <a:pPr marL="0" indent="0">
              <a:buNone/>
            </a:pPr>
            <a:r>
              <a:rPr lang="ja-JP" altLang="en-US" dirty="0"/>
              <a:t>　　　統一したイメージを持たせることができる</a:t>
            </a:r>
          </a:p>
        </p:txBody>
      </p:sp>
      <p:pic>
        <p:nvPicPr>
          <p:cNvPr id="5" name="図 4">
            <a:extLst>
              <a:ext uri="{FF2B5EF4-FFF2-40B4-BE49-F238E27FC236}">
                <a16:creationId xmlns:a16="http://schemas.microsoft.com/office/drawing/2014/main" id="{10E3E30B-7244-2E8B-86DE-D926F65418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1452" y="786161"/>
            <a:ext cx="2772548" cy="2642839"/>
          </a:xfrm>
          <a:prstGeom prst="rect">
            <a:avLst/>
          </a:prstGeom>
        </p:spPr>
      </p:pic>
    </p:spTree>
    <p:extLst>
      <p:ext uri="{BB962C8B-B14F-4D97-AF65-F5344CB8AC3E}">
        <p14:creationId xmlns:p14="http://schemas.microsoft.com/office/powerpoint/2010/main" val="608917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0C9243-8C1F-895A-5844-E8D68ABD921B}"/>
              </a:ext>
            </a:extLst>
          </p:cNvPr>
          <p:cNvSpPr>
            <a:spLocks noGrp="1"/>
          </p:cNvSpPr>
          <p:nvPr>
            <p:ph type="title"/>
          </p:nvPr>
        </p:nvSpPr>
        <p:spPr/>
        <p:txBody>
          <a:bodyPr>
            <a:normAutofit/>
          </a:bodyPr>
          <a:lstStyle/>
          <a:p>
            <a:r>
              <a:rPr kumimoji="1" lang="en-US" altLang="ja-JP" sz="3600" dirty="0">
                <a:solidFill>
                  <a:srgbClr val="FF0000"/>
                </a:solidFill>
              </a:rPr>
              <a:t>【</a:t>
            </a:r>
            <a:r>
              <a:rPr kumimoji="1" lang="ja-JP" altLang="en-US" sz="3600" dirty="0">
                <a:solidFill>
                  <a:srgbClr val="FF0000"/>
                </a:solidFill>
              </a:rPr>
              <a:t>情報デザインの工夫</a:t>
            </a:r>
            <a:r>
              <a:rPr kumimoji="1" lang="en-US" altLang="ja-JP" sz="3600" dirty="0">
                <a:solidFill>
                  <a:srgbClr val="FF0000"/>
                </a:solidFill>
              </a:rPr>
              <a:t>】</a:t>
            </a:r>
            <a:br>
              <a:rPr kumimoji="1" lang="en-US" altLang="ja-JP" sz="3600" dirty="0">
                <a:solidFill>
                  <a:srgbClr val="FF0000"/>
                </a:solidFill>
              </a:rPr>
            </a:br>
            <a:r>
              <a:rPr kumimoji="1" lang="ja-JP" altLang="en-US" sz="3600" dirty="0">
                <a:solidFill>
                  <a:srgbClr val="FF0000"/>
                </a:solidFill>
              </a:rPr>
              <a:t>　②フォントとジャンプ率</a:t>
            </a:r>
            <a:endParaRPr kumimoji="1" lang="ja-JP" altLang="en-US" sz="3600" dirty="0"/>
          </a:p>
        </p:txBody>
      </p:sp>
      <p:sp>
        <p:nvSpPr>
          <p:cNvPr id="3" name="コンテンツ プレースホルダー 2">
            <a:extLst>
              <a:ext uri="{FF2B5EF4-FFF2-40B4-BE49-F238E27FC236}">
                <a16:creationId xmlns:a16="http://schemas.microsoft.com/office/drawing/2014/main" id="{E443F4BA-A0F6-4FA9-6A5C-E937263F5525}"/>
              </a:ext>
            </a:extLst>
          </p:cNvPr>
          <p:cNvSpPr>
            <a:spLocks noGrp="1"/>
          </p:cNvSpPr>
          <p:nvPr>
            <p:ph idx="1"/>
          </p:nvPr>
        </p:nvSpPr>
        <p:spPr/>
        <p:txBody>
          <a:bodyPr/>
          <a:lstStyle/>
          <a:p>
            <a:pPr marL="0" indent="0">
              <a:buNone/>
            </a:pPr>
            <a:r>
              <a:rPr kumimoji="1" lang="ja-JP" altLang="en-US" dirty="0"/>
              <a:t>１）フォントの選択</a:t>
            </a:r>
            <a:endParaRPr kumimoji="1" lang="en-US" altLang="ja-JP" dirty="0"/>
          </a:p>
          <a:p>
            <a:pPr marL="0" indent="0">
              <a:buNone/>
            </a:pPr>
            <a:r>
              <a:rPr lang="ja-JP" altLang="en-US" dirty="0"/>
              <a:t>　</a:t>
            </a:r>
            <a:r>
              <a:rPr kumimoji="1" lang="ja-JP" altLang="en-US" dirty="0"/>
              <a:t>・ゴシック体＝見出しや強調に使われる</a:t>
            </a:r>
            <a:endParaRPr kumimoji="1" lang="en-US" altLang="ja-JP" dirty="0"/>
          </a:p>
          <a:p>
            <a:pPr marL="0" indent="0">
              <a:buNone/>
            </a:pPr>
            <a:r>
              <a:rPr kumimoji="1" lang="ja-JP" altLang="en-US" dirty="0"/>
              <a:t>　　　　　　　　　　全ての画が同じ太さに見える</a:t>
            </a:r>
          </a:p>
          <a:p>
            <a:pPr marL="0" indent="0">
              <a:buNone/>
            </a:pPr>
            <a:r>
              <a:rPr kumimoji="1" lang="ja-JP" altLang="en-US" dirty="0">
                <a:latin typeface="ＭＳ Ｐ明朝" panose="02020600040205080304" pitchFamily="18" charset="-128"/>
                <a:ea typeface="ＭＳ Ｐ明朝" panose="02020600040205080304" pitchFamily="18" charset="-128"/>
              </a:rPr>
              <a:t>　・明朝体＝主に印刷用の書体</a:t>
            </a:r>
            <a:endParaRPr kumimoji="1" lang="en-US" altLang="ja-JP" dirty="0">
              <a:latin typeface="ＭＳ Ｐ明朝" panose="02020600040205080304" pitchFamily="18" charset="-128"/>
              <a:ea typeface="ＭＳ Ｐ明朝" panose="02020600040205080304" pitchFamily="18" charset="-128"/>
            </a:endParaRPr>
          </a:p>
          <a:p>
            <a:pPr marL="0" indent="0">
              <a:buNone/>
            </a:pPr>
            <a:r>
              <a:rPr lang="ja-JP" altLang="en-US" dirty="0">
                <a:latin typeface="ＭＳ Ｐ明朝" panose="02020600040205080304" pitchFamily="18" charset="-128"/>
                <a:ea typeface="ＭＳ Ｐ明朝" panose="02020600040205080304" pitchFamily="18" charset="-128"/>
              </a:rPr>
              <a:t>　　　　　　　　</a:t>
            </a:r>
            <a:r>
              <a:rPr kumimoji="1" lang="ja-JP" altLang="en-US" dirty="0">
                <a:latin typeface="ＭＳ Ｐ明朝" panose="02020600040205080304" pitchFamily="18" charset="-128"/>
                <a:ea typeface="ＭＳ Ｐ明朝" panose="02020600040205080304" pitchFamily="18" charset="-128"/>
              </a:rPr>
              <a:t>縦の画が太く、横の画が細い</a:t>
            </a:r>
          </a:p>
          <a:p>
            <a:pPr marL="0" indent="0">
              <a:buNone/>
            </a:pPr>
            <a:r>
              <a:rPr kumimoji="1" lang="ja-JP" altLang="en-US" dirty="0"/>
              <a:t>２）ジャンプ率　＝</a:t>
            </a:r>
            <a:r>
              <a:rPr kumimoji="1" lang="ja-JP" altLang="en-US" sz="3600" dirty="0"/>
              <a:t>大きい文字</a:t>
            </a:r>
            <a:r>
              <a:rPr kumimoji="1" lang="ja-JP" altLang="en-US" dirty="0"/>
              <a:t>と</a:t>
            </a:r>
            <a:r>
              <a:rPr kumimoji="1" lang="ja-JP" altLang="en-US" sz="2000" dirty="0"/>
              <a:t>小さい文字</a:t>
            </a:r>
            <a:r>
              <a:rPr kumimoji="1" lang="ja-JP" altLang="en-US" dirty="0"/>
              <a:t>の比率</a:t>
            </a:r>
            <a:endParaRPr kumimoji="1" lang="en-US" altLang="ja-JP" dirty="0"/>
          </a:p>
          <a:p>
            <a:pPr marL="0" indent="0">
              <a:buNone/>
            </a:pPr>
            <a:r>
              <a:rPr lang="ja-JP" altLang="en-US" dirty="0"/>
              <a:t>　　</a:t>
            </a:r>
            <a:r>
              <a:rPr kumimoji="1" lang="ja-JP" altLang="en-US" dirty="0"/>
              <a:t>　→　強調したいところほど大きい文字で</a:t>
            </a:r>
          </a:p>
          <a:p>
            <a:pPr marL="0" indent="0">
              <a:buNone/>
            </a:pPr>
            <a:endParaRPr kumimoji="1" lang="ja-JP" altLang="en-US" dirty="0"/>
          </a:p>
        </p:txBody>
      </p:sp>
    </p:spTree>
    <p:extLst>
      <p:ext uri="{BB962C8B-B14F-4D97-AF65-F5344CB8AC3E}">
        <p14:creationId xmlns:p14="http://schemas.microsoft.com/office/powerpoint/2010/main" val="1546490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009D9D-085F-0CBB-E0B5-DEF4B7006835}"/>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振り返り</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C10DAE8B-06B8-B03D-E8FA-493C7C46789E}"/>
              </a:ext>
            </a:extLst>
          </p:cNvPr>
          <p:cNvSpPr>
            <a:spLocks noGrp="1"/>
          </p:cNvSpPr>
          <p:nvPr>
            <p:ph idx="1"/>
          </p:nvPr>
        </p:nvSpPr>
        <p:spPr/>
        <p:txBody>
          <a:bodyPr/>
          <a:lstStyle/>
          <a:p>
            <a:r>
              <a:rPr kumimoji="1" lang="en-US" altLang="ja-JP" dirty="0"/>
              <a:t>No</a:t>
            </a:r>
            <a:r>
              <a:rPr kumimoji="1" lang="ja-JP" altLang="en-US" dirty="0"/>
              <a:t>１０で学んだこと、思ったこと、考えたことを箇条書きで３行書きましょう</a:t>
            </a:r>
          </a:p>
        </p:txBody>
      </p:sp>
      <p:graphicFrame>
        <p:nvGraphicFramePr>
          <p:cNvPr id="4" name="表 3">
            <a:extLst>
              <a:ext uri="{FF2B5EF4-FFF2-40B4-BE49-F238E27FC236}">
                <a16:creationId xmlns:a16="http://schemas.microsoft.com/office/drawing/2014/main" id="{7F26496A-05BC-F5C4-CE41-7794F35ECFA1}"/>
              </a:ext>
            </a:extLst>
          </p:cNvPr>
          <p:cNvGraphicFramePr>
            <a:graphicFrameLocks noGrp="1"/>
          </p:cNvGraphicFramePr>
          <p:nvPr>
            <p:extLst>
              <p:ext uri="{D42A27DB-BD31-4B8C-83A1-F6EECF244321}">
                <p14:modId xmlns:p14="http://schemas.microsoft.com/office/powerpoint/2010/main" val="3426111523"/>
              </p:ext>
            </p:extLst>
          </p:nvPr>
        </p:nvGraphicFramePr>
        <p:xfrm>
          <a:off x="1078523" y="3058160"/>
          <a:ext cx="6963508" cy="2560320"/>
        </p:xfrm>
        <a:graphic>
          <a:graphicData uri="http://schemas.openxmlformats.org/drawingml/2006/table">
            <a:tbl>
              <a:tblPr firstRow="1" bandRow="1">
                <a:tableStyleId>{5940675A-B579-460E-94D1-54222C63F5DA}</a:tableStyleId>
              </a:tblPr>
              <a:tblGrid>
                <a:gridCol w="6963508">
                  <a:extLst>
                    <a:ext uri="{9D8B030D-6E8A-4147-A177-3AD203B41FA5}">
                      <a16:colId xmlns:a16="http://schemas.microsoft.com/office/drawing/2014/main" val="84357"/>
                    </a:ext>
                  </a:extLst>
                </a:gridCol>
              </a:tblGrid>
              <a:tr h="370840">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768166407"/>
                  </a:ext>
                </a:extLst>
              </a:tr>
            </a:tbl>
          </a:graphicData>
        </a:graphic>
      </p:graphicFrame>
    </p:spTree>
    <p:extLst>
      <p:ext uri="{BB962C8B-B14F-4D97-AF65-F5344CB8AC3E}">
        <p14:creationId xmlns:p14="http://schemas.microsoft.com/office/powerpoint/2010/main" val="195682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160792-91EC-CC2A-D613-2AC293937EC9}"/>
              </a:ext>
            </a:extLst>
          </p:cNvPr>
          <p:cNvSpPr>
            <a:spLocks noGrp="1"/>
          </p:cNvSpPr>
          <p:nvPr>
            <p:ph type="title"/>
          </p:nvPr>
        </p:nvSpPr>
        <p:spPr/>
        <p:txBody>
          <a:bodyPr>
            <a:normAutofit/>
          </a:bodyPr>
          <a:lstStyle/>
          <a:p>
            <a:r>
              <a:rPr kumimoji="1" lang="en-US" altLang="ja-JP" sz="3600" dirty="0">
                <a:solidFill>
                  <a:srgbClr val="FF0000"/>
                </a:solidFill>
              </a:rPr>
              <a:t>【</a:t>
            </a:r>
            <a:r>
              <a:rPr kumimoji="1" lang="ja-JP" altLang="en-US" sz="3600" dirty="0">
                <a:solidFill>
                  <a:srgbClr val="FF0000"/>
                </a:solidFill>
              </a:rPr>
              <a:t>ＴＲＹ</a:t>
            </a:r>
            <a:r>
              <a:rPr kumimoji="1" lang="en-US" altLang="ja-JP" sz="3600" dirty="0">
                <a:solidFill>
                  <a:srgbClr val="FF0000"/>
                </a:solidFill>
              </a:rPr>
              <a:t>】</a:t>
            </a:r>
            <a:br>
              <a:rPr kumimoji="1" lang="en-US" altLang="ja-JP" sz="3600" dirty="0">
                <a:solidFill>
                  <a:srgbClr val="FF0000"/>
                </a:solidFill>
              </a:rPr>
            </a:br>
            <a:r>
              <a:rPr kumimoji="1" lang="ja-JP" altLang="en-US" sz="3600" dirty="0">
                <a:solidFill>
                  <a:srgbClr val="FF0000"/>
                </a:solidFill>
              </a:rPr>
              <a:t>　次の文章をわかりやすく伝えよう</a:t>
            </a:r>
          </a:p>
        </p:txBody>
      </p:sp>
      <p:sp>
        <p:nvSpPr>
          <p:cNvPr id="5" name="コンテンツ プレースホルダー 4">
            <a:extLst>
              <a:ext uri="{FF2B5EF4-FFF2-40B4-BE49-F238E27FC236}">
                <a16:creationId xmlns:a16="http://schemas.microsoft.com/office/drawing/2014/main" id="{9628D88C-FD9E-B77E-283F-E50F93383C1C}"/>
              </a:ext>
            </a:extLst>
          </p:cNvPr>
          <p:cNvSpPr>
            <a:spLocks noGrp="1"/>
          </p:cNvSpPr>
          <p:nvPr>
            <p:ph idx="1"/>
          </p:nvPr>
        </p:nvSpPr>
        <p:spPr>
          <a:ln w="28575">
            <a:solidFill>
              <a:schemeClr val="accent5"/>
            </a:solidFill>
          </a:ln>
        </p:spPr>
        <p:txBody>
          <a:bodyPr>
            <a:normAutofit fontScale="92500"/>
          </a:bodyPr>
          <a:lstStyle/>
          <a:p>
            <a:pPr marL="0" indent="0">
              <a:buNone/>
            </a:pPr>
            <a:r>
              <a:rPr lang="ja-JP" altLang="ja-JP" sz="3200" dirty="0">
                <a:effectLst/>
                <a:ea typeface="ＭＳ ゴシック" panose="020B0609070205080204" pitchFamily="49" charset="-128"/>
                <a:cs typeface="Times New Roman" panose="02020603050405020304" pitchFamily="18" charset="0"/>
              </a:rPr>
              <a:t>梅田駅からアサンプション国際高校に行くには次の方法があります。阪急電車の梅田駅から宝塚線の急行電車に乗り石橋阪大前駅で箕面線に乗り換えて計</a:t>
            </a:r>
            <a:r>
              <a:rPr lang="en-US" altLang="ja-JP" sz="3200" dirty="0">
                <a:effectLst/>
                <a:ea typeface="ＭＳ ゴシック" panose="020B0609070205080204" pitchFamily="49" charset="-128"/>
                <a:cs typeface="Times New Roman" panose="02020603050405020304" pitchFamily="18" charset="0"/>
              </a:rPr>
              <a:t>26</a:t>
            </a:r>
            <a:r>
              <a:rPr lang="ja-JP" altLang="ja-JP" sz="3200" dirty="0">
                <a:effectLst/>
                <a:ea typeface="ＭＳ ゴシック" panose="020B0609070205080204" pitchFamily="49" charset="-128"/>
                <a:cs typeface="Times New Roman" panose="02020603050405020304" pitchFamily="18" charset="0"/>
              </a:rPr>
              <a:t>分、箕面駅から指定通学路を歩いて</a:t>
            </a:r>
            <a:r>
              <a:rPr lang="en-US" altLang="ja-JP" sz="3200" dirty="0">
                <a:effectLst/>
                <a:ea typeface="ＭＳ ゴシック" panose="020B0609070205080204" pitchFamily="49" charset="-128"/>
                <a:cs typeface="Times New Roman" panose="02020603050405020304" pitchFamily="18" charset="0"/>
              </a:rPr>
              <a:t>15</a:t>
            </a:r>
            <a:r>
              <a:rPr lang="ja-JP" altLang="ja-JP" sz="3200" dirty="0">
                <a:effectLst/>
                <a:ea typeface="ＭＳ ゴシック" panose="020B0609070205080204" pitchFamily="49" charset="-128"/>
                <a:cs typeface="Times New Roman" panose="02020603050405020304" pitchFamily="18" charset="0"/>
              </a:rPr>
              <a:t>分で学校に到着します。最近は地下鉄・北大阪急行が箕面萱野駅まで延伸されたので、地下鉄の梅田駅から御堂筋線にのり終点の箕面萱野駅まで</a:t>
            </a:r>
            <a:r>
              <a:rPr lang="en-US" altLang="ja-JP" sz="3200" dirty="0">
                <a:effectLst/>
                <a:ea typeface="ＭＳ ゴシック" panose="020B0609070205080204" pitchFamily="49" charset="-128"/>
                <a:cs typeface="Times New Roman" panose="02020603050405020304" pitchFamily="18" charset="0"/>
              </a:rPr>
              <a:t>24</a:t>
            </a:r>
            <a:r>
              <a:rPr lang="ja-JP" altLang="ja-JP" sz="3200" dirty="0">
                <a:effectLst/>
                <a:ea typeface="ＭＳ ゴシック" panose="020B0609070205080204" pitchFamily="49" charset="-128"/>
                <a:cs typeface="Times New Roman" panose="02020603050405020304" pitchFamily="18" charset="0"/>
              </a:rPr>
              <a:t>分。そこから阪急バスで約</a:t>
            </a:r>
            <a:r>
              <a:rPr lang="en-US" altLang="ja-JP" sz="3200" dirty="0">
                <a:effectLst/>
                <a:ea typeface="ＭＳ ゴシック" panose="020B0609070205080204" pitchFamily="49" charset="-128"/>
                <a:cs typeface="Times New Roman" panose="02020603050405020304" pitchFamily="18" charset="0"/>
              </a:rPr>
              <a:t>6</a:t>
            </a:r>
            <a:r>
              <a:rPr lang="ja-JP" altLang="ja-JP" sz="3200" dirty="0">
                <a:effectLst/>
                <a:ea typeface="ＭＳ ゴシック" panose="020B0609070205080204" pitchFamily="49" charset="-128"/>
                <a:cs typeface="Times New Roman" panose="02020603050405020304" pitchFamily="18" charset="0"/>
              </a:rPr>
              <a:t>分または徒歩で</a:t>
            </a:r>
            <a:r>
              <a:rPr lang="en-US" altLang="ja-JP" sz="3200" dirty="0">
                <a:effectLst/>
                <a:ea typeface="ＭＳ ゴシック" panose="020B0609070205080204" pitchFamily="49" charset="-128"/>
                <a:cs typeface="Times New Roman" panose="02020603050405020304" pitchFamily="18" charset="0"/>
              </a:rPr>
              <a:t>18</a:t>
            </a:r>
            <a:r>
              <a:rPr lang="ja-JP" altLang="ja-JP" sz="3200" dirty="0">
                <a:effectLst/>
                <a:ea typeface="ＭＳ ゴシック" panose="020B0609070205080204" pitchFamily="49" charset="-128"/>
                <a:cs typeface="Times New Roman" panose="02020603050405020304" pitchFamily="18" charset="0"/>
              </a:rPr>
              <a:t>分で学校に到着します。</a:t>
            </a:r>
            <a:endParaRPr lang="ja-JP" altLang="en-US" sz="4400" dirty="0"/>
          </a:p>
        </p:txBody>
      </p:sp>
    </p:spTree>
    <p:extLst>
      <p:ext uri="{BB962C8B-B14F-4D97-AF65-F5344CB8AC3E}">
        <p14:creationId xmlns:p14="http://schemas.microsoft.com/office/powerpoint/2010/main" val="3666147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EFF91F-DF04-D1BE-1282-F3DE6AF4A530}"/>
              </a:ext>
            </a:extLst>
          </p:cNvPr>
          <p:cNvSpPr>
            <a:spLocks noGrp="1"/>
          </p:cNvSpPr>
          <p:nvPr>
            <p:ph type="title"/>
          </p:nvPr>
        </p:nvSpPr>
        <p:spPr/>
        <p:txBody>
          <a:bodyPr>
            <a:normAutofit/>
          </a:bodyPr>
          <a:lstStyle/>
          <a:p>
            <a:r>
              <a:rPr kumimoji="1" lang="ja-JP" altLang="en-US" sz="3600" dirty="0">
                <a:solidFill>
                  <a:srgbClr val="FF0000"/>
                </a:solidFill>
              </a:rPr>
              <a:t>⓪余分な情報を取りのぞき、</a:t>
            </a:r>
            <a:br>
              <a:rPr kumimoji="1" lang="en-US" altLang="ja-JP" sz="3600" dirty="0">
                <a:solidFill>
                  <a:srgbClr val="FF0000"/>
                </a:solidFill>
              </a:rPr>
            </a:br>
            <a:r>
              <a:rPr kumimoji="1" lang="ja-JP" altLang="en-US" sz="3600" dirty="0">
                <a:solidFill>
                  <a:srgbClr val="FF0000"/>
                </a:solidFill>
              </a:rPr>
              <a:t>　内容ごとに見出し・段落を分ける</a:t>
            </a:r>
          </a:p>
        </p:txBody>
      </p:sp>
      <p:sp>
        <p:nvSpPr>
          <p:cNvPr id="3" name="コンテンツ プレースホルダー 2">
            <a:extLst>
              <a:ext uri="{FF2B5EF4-FFF2-40B4-BE49-F238E27FC236}">
                <a16:creationId xmlns:a16="http://schemas.microsoft.com/office/drawing/2014/main" id="{E5B3AA57-1D74-5BF2-EEED-A4AB350BF19B}"/>
              </a:ext>
            </a:extLst>
          </p:cNvPr>
          <p:cNvSpPr>
            <a:spLocks noGrp="1"/>
          </p:cNvSpPr>
          <p:nvPr>
            <p:ph idx="1"/>
          </p:nvPr>
        </p:nvSpPr>
        <p:spPr>
          <a:xfrm>
            <a:off x="628650" y="1825625"/>
            <a:ext cx="8258872" cy="4351338"/>
          </a:xfrm>
          <a:ln w="19050">
            <a:solidFill>
              <a:schemeClr val="accent5"/>
            </a:solidFill>
          </a:ln>
        </p:spPr>
        <p:txBody>
          <a:bodyPr>
            <a:normAutofit fontScale="92500"/>
          </a:bodyPr>
          <a:lstStyle/>
          <a:p>
            <a:pPr marL="0" indent="0">
              <a:buNone/>
            </a:pPr>
            <a:r>
              <a:rPr kumimoji="1" lang="ja-JP" altLang="en-US" sz="3500" dirty="0"/>
              <a:t>梅田駅から学校へ行く方法</a:t>
            </a:r>
            <a:endParaRPr kumimoji="1" lang="en-US" altLang="ja-JP" sz="3500" dirty="0"/>
          </a:p>
          <a:p>
            <a:pPr marL="0" indent="0">
              <a:buNone/>
            </a:pPr>
            <a:r>
              <a:rPr lang="ja-JP" altLang="en-US" sz="3000" u="sng" dirty="0"/>
              <a:t>①阪急電車</a:t>
            </a:r>
            <a:endParaRPr lang="en-US" altLang="ja-JP" sz="3000" u="sng" dirty="0"/>
          </a:p>
          <a:p>
            <a:r>
              <a:rPr lang="ja-JP" altLang="ja-JP" sz="2800" dirty="0">
                <a:effectLst/>
                <a:ea typeface="ＭＳ ゴシック" panose="020B0609070205080204" pitchFamily="49" charset="-128"/>
                <a:cs typeface="Times New Roman" panose="02020603050405020304" pitchFamily="18" charset="0"/>
              </a:rPr>
              <a:t>梅田駅から宝塚線の急行電車に乗り石橋阪大前駅で箕面線に乗り換えて計</a:t>
            </a:r>
            <a:r>
              <a:rPr lang="en-US" altLang="ja-JP" sz="2800" dirty="0">
                <a:effectLst/>
                <a:ea typeface="ＭＳ ゴシック" panose="020B0609070205080204" pitchFamily="49" charset="-128"/>
                <a:cs typeface="Times New Roman" panose="02020603050405020304" pitchFamily="18" charset="0"/>
              </a:rPr>
              <a:t>26</a:t>
            </a:r>
            <a:r>
              <a:rPr lang="ja-JP" altLang="ja-JP" sz="2800" dirty="0">
                <a:effectLst/>
                <a:ea typeface="ＭＳ ゴシック" panose="020B0609070205080204" pitchFamily="49" charset="-128"/>
                <a:cs typeface="Times New Roman" panose="02020603050405020304" pitchFamily="18" charset="0"/>
              </a:rPr>
              <a:t>分</a:t>
            </a:r>
            <a:endParaRPr lang="en-US" altLang="ja-JP" sz="2800" dirty="0">
              <a:effectLst/>
              <a:ea typeface="ＭＳ ゴシック" panose="020B0609070205080204" pitchFamily="49" charset="-128"/>
              <a:cs typeface="Times New Roman" panose="02020603050405020304" pitchFamily="18" charset="0"/>
            </a:endParaRPr>
          </a:p>
          <a:p>
            <a:r>
              <a:rPr lang="ja-JP" altLang="ja-JP" sz="2800" dirty="0">
                <a:effectLst/>
                <a:ea typeface="ＭＳ ゴシック" panose="020B0609070205080204" pitchFamily="49" charset="-128"/>
                <a:cs typeface="Times New Roman" panose="02020603050405020304" pitchFamily="18" charset="0"/>
              </a:rPr>
              <a:t>箕面駅から指定通学路を歩いて</a:t>
            </a:r>
            <a:r>
              <a:rPr lang="en-US" altLang="ja-JP" sz="2800" dirty="0">
                <a:effectLst/>
                <a:ea typeface="ＭＳ ゴシック" panose="020B0609070205080204" pitchFamily="49" charset="-128"/>
                <a:cs typeface="Times New Roman" panose="02020603050405020304" pitchFamily="18" charset="0"/>
              </a:rPr>
              <a:t>15</a:t>
            </a:r>
            <a:r>
              <a:rPr lang="ja-JP" altLang="ja-JP" sz="2800" dirty="0">
                <a:effectLst/>
                <a:ea typeface="ＭＳ ゴシック" panose="020B0609070205080204" pitchFamily="49" charset="-128"/>
                <a:cs typeface="Times New Roman" panose="02020603050405020304" pitchFamily="18" charset="0"/>
              </a:rPr>
              <a:t>分</a:t>
            </a:r>
            <a:endParaRPr lang="en-US" altLang="ja-JP" sz="2800" dirty="0">
              <a:effectLst/>
              <a:ea typeface="ＭＳ ゴシック" panose="020B0609070205080204" pitchFamily="49" charset="-128"/>
              <a:cs typeface="Times New Roman" panose="02020603050405020304" pitchFamily="18" charset="0"/>
            </a:endParaRPr>
          </a:p>
          <a:p>
            <a:pPr marL="0" indent="0">
              <a:buNone/>
            </a:pPr>
            <a:endParaRPr kumimoji="1" lang="en-US" altLang="ja-JP" dirty="0">
              <a:ea typeface="ＭＳ ゴシック" panose="020B0609070205080204" pitchFamily="49" charset="-128"/>
              <a:cs typeface="Times New Roman" panose="02020603050405020304" pitchFamily="18" charset="0"/>
            </a:endParaRPr>
          </a:p>
          <a:p>
            <a:pPr marL="0" indent="0">
              <a:buNone/>
            </a:pPr>
            <a:r>
              <a:rPr lang="ja-JP" altLang="en-US" sz="3000" u="sng" dirty="0">
                <a:ea typeface="ＭＳ ゴシック" panose="020B0609070205080204" pitchFamily="49" charset="-128"/>
                <a:cs typeface="Times New Roman" panose="02020603050405020304" pitchFamily="18" charset="0"/>
              </a:rPr>
              <a:t>②地下鉄・北急</a:t>
            </a:r>
            <a:endParaRPr lang="en-US" altLang="ja-JP" sz="3000" u="sng" dirty="0">
              <a:ea typeface="ＭＳ ゴシック" panose="020B0609070205080204" pitchFamily="49" charset="-128"/>
              <a:cs typeface="Times New Roman" panose="02020603050405020304" pitchFamily="18" charset="0"/>
            </a:endParaRPr>
          </a:p>
          <a:p>
            <a:r>
              <a:rPr kumimoji="1" lang="ja-JP" altLang="en-US" dirty="0"/>
              <a:t>梅田駅から御堂筋線にのり終点の箕面萱野駅まで</a:t>
            </a:r>
            <a:r>
              <a:rPr kumimoji="1" lang="en-US" altLang="ja-JP" dirty="0"/>
              <a:t>24</a:t>
            </a:r>
            <a:r>
              <a:rPr kumimoji="1" lang="ja-JP" altLang="en-US" dirty="0"/>
              <a:t>分。</a:t>
            </a:r>
            <a:endParaRPr kumimoji="1" lang="en-US" altLang="ja-JP" dirty="0"/>
          </a:p>
          <a:p>
            <a:r>
              <a:rPr kumimoji="1" lang="ja-JP" altLang="en-US" dirty="0"/>
              <a:t>そこから阪急バスで約</a:t>
            </a:r>
            <a:r>
              <a:rPr kumimoji="1" lang="en-US" altLang="ja-JP" dirty="0"/>
              <a:t>6</a:t>
            </a:r>
            <a:r>
              <a:rPr kumimoji="1" lang="ja-JP" altLang="en-US" dirty="0"/>
              <a:t>分または徒歩で</a:t>
            </a:r>
            <a:r>
              <a:rPr kumimoji="1" lang="en-US" altLang="ja-JP" dirty="0"/>
              <a:t>18</a:t>
            </a:r>
            <a:r>
              <a:rPr kumimoji="1" lang="ja-JP" altLang="en-US" dirty="0"/>
              <a:t>分</a:t>
            </a:r>
          </a:p>
        </p:txBody>
      </p:sp>
    </p:spTree>
    <p:extLst>
      <p:ext uri="{BB962C8B-B14F-4D97-AF65-F5344CB8AC3E}">
        <p14:creationId xmlns:p14="http://schemas.microsoft.com/office/powerpoint/2010/main" val="406550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99E305-9FF1-C41D-D53B-3D269FEF1E2E}"/>
              </a:ext>
            </a:extLst>
          </p:cNvPr>
          <p:cNvSpPr>
            <a:spLocks noGrp="1"/>
          </p:cNvSpPr>
          <p:nvPr>
            <p:ph type="title"/>
          </p:nvPr>
        </p:nvSpPr>
        <p:spPr/>
        <p:txBody>
          <a:bodyPr>
            <a:normAutofit/>
          </a:bodyPr>
          <a:lstStyle/>
          <a:p>
            <a:r>
              <a:rPr kumimoji="1" lang="ja-JP" altLang="en-US" sz="3600" dirty="0">
                <a:solidFill>
                  <a:srgbClr val="FF0000"/>
                </a:solidFill>
              </a:rPr>
              <a:t>①必要な情報だけ取り出し、</a:t>
            </a:r>
            <a:br>
              <a:rPr kumimoji="1" lang="en-US" altLang="ja-JP" sz="3600" dirty="0">
                <a:solidFill>
                  <a:srgbClr val="FF0000"/>
                </a:solidFill>
              </a:rPr>
            </a:br>
            <a:r>
              <a:rPr kumimoji="1" lang="ja-JP" altLang="en-US" sz="3600" dirty="0">
                <a:solidFill>
                  <a:srgbClr val="FF0000"/>
                </a:solidFill>
              </a:rPr>
              <a:t>　表にまとめてみよう</a:t>
            </a:r>
          </a:p>
        </p:txBody>
      </p:sp>
      <p:graphicFrame>
        <p:nvGraphicFramePr>
          <p:cNvPr id="4" name="コンテンツ プレースホルダー 3">
            <a:extLst>
              <a:ext uri="{FF2B5EF4-FFF2-40B4-BE49-F238E27FC236}">
                <a16:creationId xmlns:a16="http://schemas.microsoft.com/office/drawing/2014/main" id="{120BE768-5C8A-2B5E-03BB-0141697AB2DE}"/>
              </a:ext>
            </a:extLst>
          </p:cNvPr>
          <p:cNvGraphicFramePr>
            <a:graphicFrameLocks noGrp="1"/>
          </p:cNvGraphicFramePr>
          <p:nvPr>
            <p:ph idx="1"/>
            <p:extLst>
              <p:ext uri="{D42A27DB-BD31-4B8C-83A1-F6EECF244321}">
                <p14:modId xmlns:p14="http://schemas.microsoft.com/office/powerpoint/2010/main" val="2594437813"/>
              </p:ext>
            </p:extLst>
          </p:nvPr>
        </p:nvGraphicFramePr>
        <p:xfrm>
          <a:off x="628650" y="2227069"/>
          <a:ext cx="7886700" cy="2560320"/>
        </p:xfrm>
        <a:graphic>
          <a:graphicData uri="http://schemas.openxmlformats.org/drawingml/2006/table">
            <a:tbl>
              <a:tblPr firstRow="1" bandRow="1">
                <a:tableStyleId>{5940675A-B579-460E-94D1-54222C63F5DA}</a:tableStyleId>
              </a:tblPr>
              <a:tblGrid>
                <a:gridCol w="1534687">
                  <a:extLst>
                    <a:ext uri="{9D8B030D-6E8A-4147-A177-3AD203B41FA5}">
                      <a16:colId xmlns:a16="http://schemas.microsoft.com/office/drawing/2014/main" val="3192899461"/>
                    </a:ext>
                  </a:extLst>
                </a:gridCol>
                <a:gridCol w="2943922">
                  <a:extLst>
                    <a:ext uri="{9D8B030D-6E8A-4147-A177-3AD203B41FA5}">
                      <a16:colId xmlns:a16="http://schemas.microsoft.com/office/drawing/2014/main" val="1096372953"/>
                    </a:ext>
                  </a:extLst>
                </a:gridCol>
                <a:gridCol w="3408091">
                  <a:extLst>
                    <a:ext uri="{9D8B030D-6E8A-4147-A177-3AD203B41FA5}">
                      <a16:colId xmlns:a16="http://schemas.microsoft.com/office/drawing/2014/main" val="1573694721"/>
                    </a:ext>
                  </a:extLst>
                </a:gridCol>
              </a:tblGrid>
              <a:tr h="370840">
                <a:tc>
                  <a:txBody>
                    <a:bodyPr/>
                    <a:lstStyle/>
                    <a:p>
                      <a:pPr algn="just"/>
                      <a:r>
                        <a:rPr lang="ja-JP" altLang="en-US" sz="2800" dirty="0"/>
                        <a:t>方法</a:t>
                      </a:r>
                    </a:p>
                  </a:txBody>
                  <a:tcPr marL="68580" marR="68580" marT="0" marB="0"/>
                </a:tc>
                <a:tc>
                  <a:txBody>
                    <a:bodyPr/>
                    <a:lstStyle/>
                    <a:p>
                      <a:pPr algn="just"/>
                      <a:r>
                        <a:rPr lang="ja-JP" altLang="en-US" sz="2800" dirty="0"/>
                        <a:t>梅田駅から最寄り駅まで方法・時間</a:t>
                      </a:r>
                    </a:p>
                  </a:txBody>
                  <a:tcPr marL="68580" marR="68580" marT="0" marB="0"/>
                </a:tc>
                <a:tc>
                  <a:txBody>
                    <a:bodyPr/>
                    <a:lstStyle/>
                    <a:p>
                      <a:pPr algn="just"/>
                      <a:r>
                        <a:rPr lang="ja-JP" altLang="en-US" sz="2800" dirty="0"/>
                        <a:t>最寄駅から学校まで方法・時間</a:t>
                      </a:r>
                    </a:p>
                  </a:txBody>
                  <a:tcPr marL="68580" marR="68580" marT="0" marB="0"/>
                </a:tc>
                <a:extLst>
                  <a:ext uri="{0D108BD9-81ED-4DB2-BD59-A6C34878D82A}">
                    <a16:rowId xmlns:a16="http://schemas.microsoft.com/office/drawing/2014/main" val="2422244305"/>
                  </a:ext>
                </a:extLst>
              </a:tr>
              <a:tr h="370840">
                <a:tc>
                  <a:txBody>
                    <a:bodyPr/>
                    <a:lstStyle/>
                    <a:p>
                      <a:pPr algn="just"/>
                      <a:r>
                        <a:rPr lang="ja-JP" altLang="en-US" sz="2800" dirty="0"/>
                        <a:t>阪急の</a:t>
                      </a:r>
                      <a:endParaRPr lang="en-US" altLang="ja-JP" sz="2800" dirty="0"/>
                    </a:p>
                    <a:p>
                      <a:pPr algn="just"/>
                      <a:r>
                        <a:rPr lang="en-US" altLang="ja-JP" sz="2800" dirty="0"/>
                        <a:t>      </a:t>
                      </a:r>
                      <a:r>
                        <a:rPr lang="ja-JP" altLang="en-US" sz="2800" dirty="0"/>
                        <a:t>場合</a:t>
                      </a:r>
                    </a:p>
                  </a:txBody>
                  <a:tcPr marL="68580" marR="68580" marT="0" marB="0"/>
                </a:tc>
                <a:tc>
                  <a:txBody>
                    <a:bodyPr/>
                    <a:lstStyle/>
                    <a:p>
                      <a:endParaRPr kumimoji="1" lang="ja-JP" altLang="en-US" sz="2800" dirty="0"/>
                    </a:p>
                  </a:txBody>
                  <a:tcPr/>
                </a:tc>
                <a:tc>
                  <a:txBody>
                    <a:bodyPr/>
                    <a:lstStyle/>
                    <a:p>
                      <a:endParaRPr kumimoji="1" lang="ja-JP" altLang="en-US" sz="2800"/>
                    </a:p>
                  </a:txBody>
                  <a:tcPr/>
                </a:tc>
                <a:extLst>
                  <a:ext uri="{0D108BD9-81ED-4DB2-BD59-A6C34878D82A}">
                    <a16:rowId xmlns:a16="http://schemas.microsoft.com/office/drawing/2014/main" val="2014619800"/>
                  </a:ext>
                </a:extLst>
              </a:tr>
              <a:tr h="370840">
                <a:tc>
                  <a:txBody>
                    <a:bodyPr/>
                    <a:lstStyle/>
                    <a:p>
                      <a:pPr algn="just"/>
                      <a:r>
                        <a:rPr lang="ja-JP" altLang="en-US" sz="2800" dirty="0"/>
                        <a:t>北急の</a:t>
                      </a:r>
                      <a:endParaRPr lang="en-US" altLang="ja-JP" sz="2800" dirty="0"/>
                    </a:p>
                    <a:p>
                      <a:pPr algn="just"/>
                      <a:r>
                        <a:rPr lang="en-US" altLang="ja-JP" sz="2800" dirty="0"/>
                        <a:t>      </a:t>
                      </a:r>
                      <a:r>
                        <a:rPr lang="ja-JP" altLang="en-US" sz="2800" dirty="0"/>
                        <a:t>場合</a:t>
                      </a:r>
                    </a:p>
                  </a:txBody>
                  <a:tcPr marL="68580" marR="68580" marT="0" marB="0"/>
                </a:tc>
                <a:tc>
                  <a:txBody>
                    <a:bodyPr/>
                    <a:lstStyle/>
                    <a:p>
                      <a:endParaRPr kumimoji="1" lang="ja-JP" altLang="en-US" sz="2800"/>
                    </a:p>
                  </a:txBody>
                  <a:tcPr/>
                </a:tc>
                <a:tc>
                  <a:txBody>
                    <a:bodyPr/>
                    <a:lstStyle/>
                    <a:p>
                      <a:endParaRPr kumimoji="1" lang="ja-JP" altLang="en-US" sz="2800" dirty="0"/>
                    </a:p>
                  </a:txBody>
                  <a:tcPr/>
                </a:tc>
                <a:extLst>
                  <a:ext uri="{0D108BD9-81ED-4DB2-BD59-A6C34878D82A}">
                    <a16:rowId xmlns:a16="http://schemas.microsoft.com/office/drawing/2014/main" val="3139464878"/>
                  </a:ext>
                </a:extLst>
              </a:tr>
            </a:tbl>
          </a:graphicData>
        </a:graphic>
      </p:graphicFrame>
    </p:spTree>
    <p:extLst>
      <p:ext uri="{BB962C8B-B14F-4D97-AF65-F5344CB8AC3E}">
        <p14:creationId xmlns:p14="http://schemas.microsoft.com/office/powerpoint/2010/main" val="362537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E6A931-D828-10B1-136E-62D8C242C46F}"/>
              </a:ext>
            </a:extLst>
          </p:cNvPr>
          <p:cNvSpPr>
            <a:spLocks noGrp="1"/>
          </p:cNvSpPr>
          <p:nvPr>
            <p:ph type="title"/>
          </p:nvPr>
        </p:nvSpPr>
        <p:spPr/>
        <p:txBody>
          <a:bodyPr>
            <a:normAutofit/>
          </a:bodyPr>
          <a:lstStyle/>
          <a:p>
            <a:r>
              <a:rPr lang="ja-JP" altLang="en-US" sz="3600" dirty="0">
                <a:solidFill>
                  <a:srgbClr val="FF0000"/>
                </a:solidFill>
              </a:rPr>
              <a:t>②　①で整理した内容を　→を</a:t>
            </a:r>
            <a:br>
              <a:rPr lang="en-US" altLang="ja-JP" sz="3600" dirty="0">
                <a:solidFill>
                  <a:srgbClr val="FF0000"/>
                </a:solidFill>
              </a:rPr>
            </a:br>
            <a:r>
              <a:rPr lang="ja-JP" altLang="en-US" sz="3600" dirty="0">
                <a:solidFill>
                  <a:srgbClr val="FF0000"/>
                </a:solidFill>
              </a:rPr>
              <a:t>　　使って図で表してみよう　</a:t>
            </a:r>
            <a:endParaRPr kumimoji="1" lang="ja-JP" altLang="en-US" sz="3600" dirty="0">
              <a:solidFill>
                <a:srgbClr val="FF0000"/>
              </a:solidFill>
            </a:endParaRPr>
          </a:p>
        </p:txBody>
      </p:sp>
      <p:sp>
        <p:nvSpPr>
          <p:cNvPr id="3" name="コンテンツ プレースホルダー 2">
            <a:extLst>
              <a:ext uri="{FF2B5EF4-FFF2-40B4-BE49-F238E27FC236}">
                <a16:creationId xmlns:a16="http://schemas.microsoft.com/office/drawing/2014/main" id="{A0A17610-98AE-00E6-0695-0C43C8A7B19E}"/>
              </a:ext>
            </a:extLst>
          </p:cNvPr>
          <p:cNvSpPr>
            <a:spLocks noGrp="1"/>
          </p:cNvSpPr>
          <p:nvPr>
            <p:ph idx="1"/>
          </p:nvPr>
        </p:nvSpPr>
        <p:spPr>
          <a:ln w="28575">
            <a:solidFill>
              <a:schemeClr val="accent5"/>
            </a:solidFill>
          </a:ln>
        </p:spPr>
        <p:txBody>
          <a:bodyPr/>
          <a:lstStyle/>
          <a:p>
            <a:endParaRPr kumimoji="1" lang="ja-JP" altLang="en-US" dirty="0"/>
          </a:p>
        </p:txBody>
      </p:sp>
    </p:spTree>
    <p:extLst>
      <p:ext uri="{BB962C8B-B14F-4D97-AF65-F5344CB8AC3E}">
        <p14:creationId xmlns:p14="http://schemas.microsoft.com/office/powerpoint/2010/main" val="1307024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3DDBFD6C-7F48-DE7B-0BF4-D435AAAA168D}"/>
              </a:ext>
            </a:extLst>
          </p:cNvPr>
          <p:cNvSpPr>
            <a:spLocks noGrp="1"/>
          </p:cNvSpPr>
          <p:nvPr>
            <p:ph type="title"/>
          </p:nvPr>
        </p:nvSpPr>
        <p:spPr/>
        <p:txBody>
          <a:bodyPr/>
          <a:lstStyle/>
          <a:p>
            <a:r>
              <a:rPr lang="ja-JP" altLang="en-US" dirty="0">
                <a:solidFill>
                  <a:srgbClr val="FF0000"/>
                </a:solidFill>
              </a:rPr>
              <a:t>知識の整理</a:t>
            </a:r>
          </a:p>
        </p:txBody>
      </p:sp>
      <p:sp>
        <p:nvSpPr>
          <p:cNvPr id="7" name="テキスト プレースホルダー 6">
            <a:extLst>
              <a:ext uri="{FF2B5EF4-FFF2-40B4-BE49-F238E27FC236}">
                <a16:creationId xmlns:a16="http://schemas.microsoft.com/office/drawing/2014/main" id="{E750FB34-913F-DCA9-A7F2-E3650E68AF72}"/>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1155567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84B350-9DEA-9CBE-044C-4BBFEB1B705B}"/>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792C39BF-69B6-8D8F-1708-554445A22CE7}"/>
              </a:ext>
            </a:extLst>
          </p:cNvPr>
          <p:cNvSpPr>
            <a:spLocks noGrp="1"/>
          </p:cNvSpPr>
          <p:nvPr>
            <p:ph idx="1"/>
          </p:nvPr>
        </p:nvSpPr>
        <p:spPr>
          <a:xfrm>
            <a:off x="628650" y="1825625"/>
            <a:ext cx="7886700" cy="1029087"/>
          </a:xfrm>
        </p:spPr>
        <p:txBody>
          <a:bodyPr/>
          <a:lstStyle/>
          <a:p>
            <a:pPr marL="0" indent="0">
              <a:buNone/>
            </a:pPr>
            <a:r>
              <a:rPr kumimoji="1" lang="ja-JP" altLang="en-US" dirty="0"/>
              <a:t>①（</a:t>
            </a:r>
            <a:r>
              <a:rPr kumimoji="1" lang="ja-JP" altLang="en-US" dirty="0">
                <a:solidFill>
                  <a:srgbClr val="FF0000"/>
                </a:solidFill>
              </a:rPr>
              <a:t>情報デザイン</a:t>
            </a:r>
            <a:r>
              <a:rPr kumimoji="1" lang="ja-JP" altLang="en-US" dirty="0"/>
              <a:t>）＝身の回りの問題をデザインを</a:t>
            </a:r>
            <a:endParaRPr kumimoji="1" lang="en-US" altLang="ja-JP" dirty="0"/>
          </a:p>
          <a:p>
            <a:pPr marL="0" indent="0">
              <a:buNone/>
            </a:pPr>
            <a:r>
              <a:rPr lang="ja-JP" altLang="en-US" dirty="0"/>
              <a:t>　　　　　　　　</a:t>
            </a:r>
            <a:r>
              <a:rPr kumimoji="1" lang="ja-JP" altLang="en-US" dirty="0"/>
              <a:t>通して解決するための表現方法・技術</a:t>
            </a:r>
          </a:p>
        </p:txBody>
      </p:sp>
    </p:spTree>
    <p:extLst>
      <p:ext uri="{BB962C8B-B14F-4D97-AF65-F5344CB8AC3E}">
        <p14:creationId xmlns:p14="http://schemas.microsoft.com/office/powerpoint/2010/main" val="22808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16EBFD-8BD1-1EBE-14CE-C40A104BF648}"/>
              </a:ext>
            </a:extLst>
          </p:cNvPr>
          <p:cNvSpPr>
            <a:spLocks noGrp="1"/>
          </p:cNvSpPr>
          <p:nvPr>
            <p:ph type="title"/>
          </p:nvPr>
        </p:nvSpPr>
        <p:spPr/>
        <p:txBody>
          <a:bodyPr>
            <a:normAutofit/>
          </a:bodyPr>
          <a:lstStyle/>
          <a:p>
            <a:r>
              <a:rPr kumimoji="1" lang="en-US" altLang="ja-JP" sz="3600" dirty="0">
                <a:solidFill>
                  <a:srgbClr val="FF0000"/>
                </a:solidFill>
              </a:rPr>
              <a:t>【</a:t>
            </a:r>
            <a:r>
              <a:rPr kumimoji="1" lang="ja-JP" altLang="en-US" sz="3600" dirty="0">
                <a:solidFill>
                  <a:srgbClr val="FF0000"/>
                </a:solidFill>
              </a:rPr>
              <a:t>知識の整理</a:t>
            </a:r>
            <a:r>
              <a:rPr kumimoji="1" lang="en-US" altLang="ja-JP" sz="3600" dirty="0">
                <a:solidFill>
                  <a:srgbClr val="FF0000"/>
                </a:solidFill>
              </a:rPr>
              <a:t>】</a:t>
            </a:r>
            <a:endParaRPr kumimoji="1" lang="ja-JP" altLang="en-US" sz="3600" dirty="0">
              <a:solidFill>
                <a:srgbClr val="FF0000"/>
              </a:solidFill>
            </a:endParaRPr>
          </a:p>
        </p:txBody>
      </p:sp>
      <p:sp>
        <p:nvSpPr>
          <p:cNvPr id="3" name="コンテンツ プレースホルダー 2">
            <a:extLst>
              <a:ext uri="{FF2B5EF4-FFF2-40B4-BE49-F238E27FC236}">
                <a16:creationId xmlns:a16="http://schemas.microsoft.com/office/drawing/2014/main" id="{A594F530-BDAF-9DC0-0344-2CEDC159295D}"/>
              </a:ext>
            </a:extLst>
          </p:cNvPr>
          <p:cNvSpPr>
            <a:spLocks noGrp="1"/>
          </p:cNvSpPr>
          <p:nvPr>
            <p:ph idx="1"/>
          </p:nvPr>
        </p:nvSpPr>
        <p:spPr>
          <a:xfrm>
            <a:off x="628649" y="1825625"/>
            <a:ext cx="8270023" cy="4351338"/>
          </a:xfrm>
        </p:spPr>
        <p:txBody>
          <a:bodyPr>
            <a:normAutofit/>
          </a:bodyPr>
          <a:lstStyle/>
          <a:p>
            <a:pPr marL="0" indent="0">
              <a:buNone/>
            </a:pPr>
            <a:r>
              <a:rPr kumimoji="1" lang="ja-JP" altLang="en-US" dirty="0"/>
              <a:t>②情報デザインの手法</a:t>
            </a:r>
            <a:endParaRPr kumimoji="1" lang="en-US" altLang="ja-JP" dirty="0"/>
          </a:p>
          <a:p>
            <a:pPr marL="0" indent="0">
              <a:buNone/>
            </a:pPr>
            <a:r>
              <a:rPr lang="ja-JP" altLang="en-US" dirty="0"/>
              <a:t>１）（</a:t>
            </a:r>
            <a:r>
              <a:rPr lang="ja-JP" altLang="en-US" dirty="0">
                <a:solidFill>
                  <a:srgbClr val="FF0000"/>
                </a:solidFill>
              </a:rPr>
              <a:t>抽象化</a:t>
            </a:r>
            <a:r>
              <a:rPr lang="ja-JP" altLang="en-US" dirty="0"/>
              <a:t>）＝余分な情報を取り除きシンプルに</a:t>
            </a:r>
            <a:endParaRPr lang="en-US" altLang="ja-JP" dirty="0"/>
          </a:p>
          <a:p>
            <a:pPr marL="0" indent="0">
              <a:buNone/>
            </a:pPr>
            <a:r>
              <a:rPr lang="ja-JP" altLang="en-US" dirty="0"/>
              <a:t>　　　　（例）ピクトグラム、案内サイン</a:t>
            </a:r>
            <a:endParaRPr lang="en-US" altLang="ja-JP" dirty="0"/>
          </a:p>
          <a:p>
            <a:pPr marL="0" indent="0">
              <a:buNone/>
            </a:pPr>
            <a:r>
              <a:rPr kumimoji="1" lang="ja-JP" altLang="en-US" dirty="0"/>
              <a:t>２）（</a:t>
            </a:r>
            <a:r>
              <a:rPr kumimoji="1" lang="ja-JP" altLang="en-US" dirty="0">
                <a:solidFill>
                  <a:srgbClr val="FF0000"/>
                </a:solidFill>
              </a:rPr>
              <a:t>可視化</a:t>
            </a:r>
            <a:r>
              <a:rPr kumimoji="1" lang="ja-JP" altLang="en-US" dirty="0"/>
              <a:t>）＝表・グラフ・図解してわかりやすくする</a:t>
            </a:r>
            <a:endParaRPr kumimoji="1" lang="en-US" altLang="ja-JP" dirty="0"/>
          </a:p>
          <a:p>
            <a:pPr marL="0" indent="0">
              <a:buNone/>
            </a:pPr>
            <a:r>
              <a:rPr lang="ja-JP" altLang="en-US" dirty="0"/>
              <a:t>　　　　（例）表、グラフ、ツリー図、ベン図</a:t>
            </a:r>
            <a:endParaRPr lang="en-US" altLang="ja-JP" dirty="0"/>
          </a:p>
          <a:p>
            <a:pPr marL="0" indent="0">
              <a:buNone/>
            </a:pPr>
            <a:r>
              <a:rPr kumimoji="1" lang="ja-JP" altLang="en-US" dirty="0"/>
              <a:t>３）（</a:t>
            </a:r>
            <a:r>
              <a:rPr kumimoji="1" lang="ja-JP" altLang="en-US" dirty="0">
                <a:solidFill>
                  <a:srgbClr val="FF0000"/>
                </a:solidFill>
              </a:rPr>
              <a:t>構造化</a:t>
            </a:r>
            <a:r>
              <a:rPr kumimoji="1" lang="ja-JP" altLang="en-US" dirty="0"/>
              <a:t>）＝ある基準</a:t>
            </a:r>
            <a:r>
              <a:rPr kumimoji="1" lang="en-US" altLang="ja-JP" dirty="0"/>
              <a:t>※</a:t>
            </a:r>
            <a:r>
              <a:rPr kumimoji="1" lang="ja-JP" altLang="en-US" dirty="0"/>
              <a:t>に沿って整理</a:t>
            </a:r>
            <a:endParaRPr kumimoji="1" lang="en-US" altLang="ja-JP" dirty="0"/>
          </a:p>
          <a:p>
            <a:pPr marL="0" indent="0">
              <a:buNone/>
            </a:pPr>
            <a:r>
              <a:rPr lang="ja-JP" altLang="en-US" dirty="0"/>
              <a:t>　　　　（例）電話帳、ＳＣでの各階ごとの配置図</a:t>
            </a:r>
            <a:endParaRPr lang="en-US" altLang="ja-JP" dirty="0"/>
          </a:p>
          <a:p>
            <a:pPr marL="0" indent="0">
              <a:buNone/>
            </a:pPr>
            <a:r>
              <a:rPr lang="ja-JP" altLang="en-US" dirty="0"/>
              <a:t>　　　　</a:t>
            </a:r>
            <a:r>
              <a:rPr lang="en-US" altLang="ja-JP" dirty="0"/>
              <a:t>※</a:t>
            </a:r>
            <a:r>
              <a:rPr lang="ja-JP" altLang="en-US" dirty="0"/>
              <a:t>例＝場所、ｱﾙﾌｧﾍﾞｯﾄ、時間、ｶﾃｺﾞﾘｰ、階層</a:t>
            </a:r>
            <a:endParaRPr lang="en-US" altLang="ja-JP" dirty="0"/>
          </a:p>
        </p:txBody>
      </p:sp>
    </p:spTree>
    <p:extLst>
      <p:ext uri="{BB962C8B-B14F-4D97-AF65-F5344CB8AC3E}">
        <p14:creationId xmlns:p14="http://schemas.microsoft.com/office/powerpoint/2010/main" val="3987250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487A06-209D-6729-BFCA-0692FE51F252}"/>
              </a:ext>
            </a:extLst>
          </p:cNvPr>
          <p:cNvSpPr>
            <a:spLocks noGrp="1"/>
          </p:cNvSpPr>
          <p:nvPr>
            <p:ph type="title"/>
          </p:nvPr>
        </p:nvSpPr>
        <p:spPr/>
        <p:txBody>
          <a:bodyPr>
            <a:normAutofit/>
          </a:bodyPr>
          <a:lstStyle/>
          <a:p>
            <a:r>
              <a:rPr kumimoji="1" lang="ja-JP" altLang="en-US" sz="3600" dirty="0">
                <a:solidFill>
                  <a:srgbClr val="FF0000"/>
                </a:solidFill>
              </a:rPr>
              <a:t>情報デザインの手法（ＴＲＹの例）</a:t>
            </a:r>
          </a:p>
        </p:txBody>
      </p:sp>
      <p:pic>
        <p:nvPicPr>
          <p:cNvPr id="8" name="図 7">
            <a:extLst>
              <a:ext uri="{FF2B5EF4-FFF2-40B4-BE49-F238E27FC236}">
                <a16:creationId xmlns:a16="http://schemas.microsoft.com/office/drawing/2014/main" id="{CC0B824D-9327-95BF-6C91-5AC65707BB71}"/>
              </a:ext>
            </a:extLst>
          </p:cNvPr>
          <p:cNvPicPr>
            <a:picLocks noChangeAspect="1"/>
          </p:cNvPicPr>
          <p:nvPr/>
        </p:nvPicPr>
        <p:blipFill rotWithShape="1">
          <a:blip r:embed="rId2"/>
          <a:srcRect l="34390" t="26693" r="19025" b="13685"/>
          <a:stretch/>
        </p:blipFill>
        <p:spPr>
          <a:xfrm>
            <a:off x="312234" y="1561171"/>
            <a:ext cx="3776314" cy="2718549"/>
          </a:xfrm>
          <a:prstGeom prst="rect">
            <a:avLst/>
          </a:prstGeom>
        </p:spPr>
      </p:pic>
      <p:pic>
        <p:nvPicPr>
          <p:cNvPr id="10" name="図 9">
            <a:extLst>
              <a:ext uri="{FF2B5EF4-FFF2-40B4-BE49-F238E27FC236}">
                <a16:creationId xmlns:a16="http://schemas.microsoft.com/office/drawing/2014/main" id="{F8778CC7-50D3-BC10-79C2-83A0FC270DAD}"/>
              </a:ext>
            </a:extLst>
          </p:cNvPr>
          <p:cNvPicPr>
            <a:picLocks noChangeAspect="1"/>
          </p:cNvPicPr>
          <p:nvPr/>
        </p:nvPicPr>
        <p:blipFill rotWithShape="1">
          <a:blip r:embed="rId3"/>
          <a:srcRect l="34756" t="26043" r="17073" b="13685"/>
          <a:stretch/>
        </p:blipFill>
        <p:spPr>
          <a:xfrm>
            <a:off x="4716966" y="3711924"/>
            <a:ext cx="4404733" cy="3100039"/>
          </a:xfrm>
          <a:prstGeom prst="rect">
            <a:avLst/>
          </a:prstGeom>
        </p:spPr>
      </p:pic>
      <p:sp>
        <p:nvSpPr>
          <p:cNvPr id="11" name="矢印: 右 10">
            <a:extLst>
              <a:ext uri="{FF2B5EF4-FFF2-40B4-BE49-F238E27FC236}">
                <a16:creationId xmlns:a16="http://schemas.microsoft.com/office/drawing/2014/main" id="{898011F3-2FBF-3860-522D-F3757201C3AF}"/>
              </a:ext>
            </a:extLst>
          </p:cNvPr>
          <p:cNvSpPr/>
          <p:nvPr/>
        </p:nvSpPr>
        <p:spPr>
          <a:xfrm rot="2802803">
            <a:off x="4271798" y="3169735"/>
            <a:ext cx="769434" cy="5185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A6F6167-963F-24C5-24C9-52029A453839}"/>
              </a:ext>
            </a:extLst>
          </p:cNvPr>
          <p:cNvSpPr txBox="1"/>
          <p:nvPr/>
        </p:nvSpPr>
        <p:spPr>
          <a:xfrm>
            <a:off x="5109024" y="2228671"/>
            <a:ext cx="3867708" cy="1200329"/>
          </a:xfrm>
          <a:prstGeom prst="rect">
            <a:avLst/>
          </a:prstGeom>
          <a:noFill/>
        </p:spPr>
        <p:txBody>
          <a:bodyPr wrap="square" rtlCol="0">
            <a:spAutoFit/>
          </a:bodyPr>
          <a:lstStyle/>
          <a:p>
            <a:r>
              <a:rPr kumimoji="1" lang="ja-JP" altLang="en-US" sz="2400" dirty="0"/>
              <a:t>余分な情報を整理（</a:t>
            </a:r>
            <a:r>
              <a:rPr kumimoji="1" lang="ja-JP" altLang="en-US" sz="2400" dirty="0">
                <a:solidFill>
                  <a:srgbClr val="FF0000"/>
                </a:solidFill>
              </a:rPr>
              <a:t>抽象化</a:t>
            </a:r>
            <a:r>
              <a:rPr kumimoji="1" lang="ja-JP" altLang="en-US" sz="2400" dirty="0"/>
              <a:t>）</a:t>
            </a:r>
            <a:endParaRPr kumimoji="1" lang="en-US" altLang="ja-JP" sz="2400" dirty="0"/>
          </a:p>
          <a:p>
            <a:r>
              <a:rPr lang="ja-JP" altLang="en-US" sz="2400" dirty="0"/>
              <a:t>内容ごとに見出しを付け整理する（</a:t>
            </a:r>
            <a:r>
              <a:rPr lang="ja-JP" altLang="en-US" sz="2400" dirty="0">
                <a:solidFill>
                  <a:srgbClr val="FF0000"/>
                </a:solidFill>
              </a:rPr>
              <a:t>構造化</a:t>
            </a:r>
            <a:r>
              <a:rPr lang="ja-JP" altLang="en-US" sz="2400" dirty="0"/>
              <a:t>）</a:t>
            </a:r>
            <a:endParaRPr kumimoji="1" lang="ja-JP" altLang="en-US" sz="2400" dirty="0"/>
          </a:p>
        </p:txBody>
      </p:sp>
      <p:pic>
        <p:nvPicPr>
          <p:cNvPr id="4" name="図 3">
            <a:extLst>
              <a:ext uri="{FF2B5EF4-FFF2-40B4-BE49-F238E27FC236}">
                <a16:creationId xmlns:a16="http://schemas.microsoft.com/office/drawing/2014/main" id="{A80C7247-0B6F-185B-3359-A78146B79C34}"/>
              </a:ext>
            </a:extLst>
          </p:cNvPr>
          <p:cNvPicPr>
            <a:picLocks noChangeAspect="1"/>
          </p:cNvPicPr>
          <p:nvPr/>
        </p:nvPicPr>
        <p:blipFill rotWithShape="1">
          <a:blip r:embed="rId4"/>
          <a:srcRect l="34512" t="26663" r="19269" b="28723"/>
          <a:stretch/>
        </p:blipFill>
        <p:spPr>
          <a:xfrm>
            <a:off x="312233" y="4739123"/>
            <a:ext cx="3867708" cy="2100017"/>
          </a:xfrm>
          <a:prstGeom prst="rect">
            <a:avLst/>
          </a:prstGeom>
        </p:spPr>
      </p:pic>
      <p:sp>
        <p:nvSpPr>
          <p:cNvPr id="5" name="矢印: 右 4">
            <a:extLst>
              <a:ext uri="{FF2B5EF4-FFF2-40B4-BE49-F238E27FC236}">
                <a16:creationId xmlns:a16="http://schemas.microsoft.com/office/drawing/2014/main" id="{4A2417BB-AF8C-A476-CF2F-FD8092001DA5}"/>
              </a:ext>
            </a:extLst>
          </p:cNvPr>
          <p:cNvSpPr/>
          <p:nvPr/>
        </p:nvSpPr>
        <p:spPr>
          <a:xfrm rot="8428481">
            <a:off x="3921562" y="4547053"/>
            <a:ext cx="769434" cy="5185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972A2CBF-E66F-C1E6-4C29-FE471D643503}"/>
              </a:ext>
            </a:extLst>
          </p:cNvPr>
          <p:cNvSpPr txBox="1"/>
          <p:nvPr/>
        </p:nvSpPr>
        <p:spPr>
          <a:xfrm>
            <a:off x="2012357" y="4169737"/>
            <a:ext cx="3867708" cy="461665"/>
          </a:xfrm>
          <a:prstGeom prst="rect">
            <a:avLst/>
          </a:prstGeom>
          <a:noFill/>
        </p:spPr>
        <p:txBody>
          <a:bodyPr wrap="square" rtlCol="0">
            <a:spAutoFit/>
          </a:bodyPr>
          <a:lstStyle/>
          <a:p>
            <a:r>
              <a:rPr kumimoji="1" lang="ja-JP" altLang="en-US" sz="2400" dirty="0"/>
              <a:t>表で表す（</a:t>
            </a:r>
            <a:r>
              <a:rPr lang="ja-JP" altLang="en-US" sz="2400" dirty="0">
                <a:solidFill>
                  <a:srgbClr val="FF0000"/>
                </a:solidFill>
              </a:rPr>
              <a:t>可視化</a:t>
            </a:r>
            <a:r>
              <a:rPr kumimoji="1" lang="ja-JP" altLang="en-US" sz="2400" dirty="0"/>
              <a:t>）</a:t>
            </a:r>
            <a:endParaRPr kumimoji="1" lang="en-US" altLang="ja-JP" sz="2400" dirty="0"/>
          </a:p>
        </p:txBody>
      </p:sp>
    </p:spTree>
    <p:extLst>
      <p:ext uri="{BB962C8B-B14F-4D97-AF65-F5344CB8AC3E}">
        <p14:creationId xmlns:p14="http://schemas.microsoft.com/office/powerpoint/2010/main" val="14015546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1651</TotalTime>
  <Words>1058</Words>
  <Application>Microsoft Office PowerPoint</Application>
  <PresentationFormat>画面に合わせる (4:3)</PresentationFormat>
  <Paragraphs>144</Paragraphs>
  <Slides>19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ＭＳ Ｐ明朝</vt:lpstr>
      <vt:lpstr>ＭＳ ゴシック</vt:lpstr>
      <vt:lpstr>游ゴシック</vt:lpstr>
      <vt:lpstr>Arial</vt:lpstr>
      <vt:lpstr>Calibri</vt:lpstr>
      <vt:lpstr>Calibri Light</vt:lpstr>
      <vt:lpstr>Office テーマ</vt:lpstr>
      <vt:lpstr>情報デザイン①</vt:lpstr>
      <vt:lpstr>【ＴＲＹ】 　次の文章をわかりやすく伝えよう</vt:lpstr>
      <vt:lpstr>⓪余分な情報を取りのぞき、 　内容ごとに見出し・段落を分ける</vt:lpstr>
      <vt:lpstr>①必要な情報だけ取り出し、 　表にまとめてみよう</vt:lpstr>
      <vt:lpstr>②　①で整理した内容を　→を 　　使って図で表してみよう　</vt:lpstr>
      <vt:lpstr>知識の整理</vt:lpstr>
      <vt:lpstr>【知識の整理】</vt:lpstr>
      <vt:lpstr>【知識の整理】</vt:lpstr>
      <vt:lpstr>情報デザインの手法（ＴＲＹの例）</vt:lpstr>
      <vt:lpstr>【確認課題】 ①犬と猫の違いをベン図で整理しよう</vt:lpstr>
      <vt:lpstr>構造化の例</vt:lpstr>
      <vt:lpstr>【確認課題】 　②学校の１階２階にある教室を整理しよう</vt:lpstr>
      <vt:lpstr>【知識の整理】</vt:lpstr>
      <vt:lpstr>シグニファイアの例</vt:lpstr>
      <vt:lpstr>【確認課題】 　ユニバーサルデザインの例を調べよう 　　　　　　　　　　　　　　　　　　☞３つ以上</vt:lpstr>
      <vt:lpstr>【情報デザインの工夫】 　レイアウトデザインの４つの原則</vt:lpstr>
      <vt:lpstr>【情報デザインの工夫】 　①配色の工夫</vt:lpstr>
      <vt:lpstr>【情報デザインの工夫】 　②フォントとジャンプ率</vt:lpstr>
      <vt:lpstr>【振り返り】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情報科No.9</dc:title>
  <dc:creator>Okamoto  Hiroyuki</dc:creator>
  <cp:lastModifiedBy>弘之 岡本</cp:lastModifiedBy>
  <cp:revision>60</cp:revision>
  <dcterms:created xsi:type="dcterms:W3CDTF">2022-08-30T00:43:30Z</dcterms:created>
  <dcterms:modified xsi:type="dcterms:W3CDTF">2024-07-31T06:17:30Z</dcterms:modified>
</cp:coreProperties>
</file>