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90" r:id="rId5"/>
    <p:sldId id="303" r:id="rId6"/>
    <p:sldId id="293" r:id="rId7"/>
    <p:sldId id="302" r:id="rId8"/>
    <p:sldId id="294" r:id="rId9"/>
    <p:sldId id="305" r:id="rId10"/>
    <p:sldId id="311" r:id="rId11"/>
    <p:sldId id="306" r:id="rId12"/>
    <p:sldId id="30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5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弘之 岡本" userId="dbbc262f0484d2ae" providerId="LiveId" clId="{95C01083-1B13-42E5-9406-0E6F91942D6F}"/>
    <pc:docChg chg="undo custSel addSld delSld modSld">
      <pc:chgData name="弘之 岡本" userId="dbbc262f0484d2ae" providerId="LiveId" clId="{95C01083-1B13-42E5-9406-0E6F91942D6F}" dt="2024-05-06T00:29:46.902" v="1248" actId="47"/>
      <pc:docMkLst>
        <pc:docMk/>
      </pc:docMkLst>
      <pc:sldChg chg="addSp delSp modSp mod">
        <pc:chgData name="弘之 岡本" userId="dbbc262f0484d2ae" providerId="LiveId" clId="{95C01083-1B13-42E5-9406-0E6F91942D6F}" dt="2024-05-06T00:14:38.096" v="192" actId="14100"/>
        <pc:sldMkLst>
          <pc:docMk/>
          <pc:sldMk cId="2692744699" sldId="286"/>
        </pc:sldMkLst>
        <pc:spChg chg="add mod">
          <ac:chgData name="弘之 岡本" userId="dbbc262f0484d2ae" providerId="LiveId" clId="{95C01083-1B13-42E5-9406-0E6F91942D6F}" dt="2024-05-06T00:11:33.446" v="6"/>
          <ac:spMkLst>
            <pc:docMk/>
            <pc:sldMk cId="2692744699" sldId="286"/>
            <ac:spMk id="3" creationId="{F5F84EA5-8DF9-C5AD-CE8C-F848C202E89C}"/>
          </ac:spMkLst>
        </pc:spChg>
        <pc:spChg chg="mod">
          <ac:chgData name="弘之 岡本" userId="dbbc262f0484d2ae" providerId="LiveId" clId="{95C01083-1B13-42E5-9406-0E6F91942D6F}" dt="2024-05-06T00:14:38.096" v="192" actId="14100"/>
          <ac:spMkLst>
            <pc:docMk/>
            <pc:sldMk cId="2692744699" sldId="286"/>
            <ac:spMk id="5" creationId="{00000000-0000-0000-0000-000000000000}"/>
          </ac:spMkLst>
        </pc:spChg>
        <pc:spChg chg="mod">
          <ac:chgData name="弘之 岡本" userId="dbbc262f0484d2ae" providerId="LiveId" clId="{95C01083-1B13-42E5-9406-0E6F91942D6F}" dt="2024-05-06T00:12:09.890" v="7"/>
          <ac:spMkLst>
            <pc:docMk/>
            <pc:sldMk cId="2692744699" sldId="286"/>
            <ac:spMk id="7" creationId="{268F7381-9C8C-E3B9-EF29-8A78A91BA54A}"/>
          </ac:spMkLst>
        </pc:spChg>
        <pc:spChg chg="mod">
          <ac:chgData name="弘之 岡本" userId="dbbc262f0484d2ae" providerId="LiveId" clId="{95C01083-1B13-42E5-9406-0E6F91942D6F}" dt="2024-05-06T00:12:09.890" v="7"/>
          <ac:spMkLst>
            <pc:docMk/>
            <pc:sldMk cId="2692744699" sldId="286"/>
            <ac:spMk id="8" creationId="{568E1053-BEFC-E6B5-E89C-7EE9B76663B5}"/>
          </ac:spMkLst>
        </pc:spChg>
        <pc:grpChg chg="add mod">
          <ac:chgData name="弘之 岡本" userId="dbbc262f0484d2ae" providerId="LiveId" clId="{95C01083-1B13-42E5-9406-0E6F91942D6F}" dt="2024-05-06T00:12:34.910" v="15" actId="1076"/>
          <ac:grpSpMkLst>
            <pc:docMk/>
            <pc:sldMk cId="2692744699" sldId="286"/>
            <ac:grpSpMk id="6" creationId="{7B343CE4-9699-E170-FC82-0BA5433D572B}"/>
          </ac:grpSpMkLst>
        </pc:grpChg>
        <pc:picChg chg="del">
          <ac:chgData name="弘之 岡本" userId="dbbc262f0484d2ae" providerId="LiveId" clId="{95C01083-1B13-42E5-9406-0E6F91942D6F}" dt="2024-05-06T00:10:45.558" v="0" actId="478"/>
          <ac:picMkLst>
            <pc:docMk/>
            <pc:sldMk cId="2692744699" sldId="286"/>
            <ac:picMk id="4" creationId="{C357791E-9C5D-4D25-9B33-F1916113B495}"/>
          </ac:picMkLst>
        </pc:picChg>
      </pc:sldChg>
      <pc:sldChg chg="modSp mod">
        <pc:chgData name="弘之 岡本" userId="dbbc262f0484d2ae" providerId="LiveId" clId="{95C01083-1B13-42E5-9406-0E6F91942D6F}" dt="2024-05-06T00:14:54.444" v="238" actId="6549"/>
        <pc:sldMkLst>
          <pc:docMk/>
          <pc:sldMk cId="2049707339" sldId="287"/>
        </pc:sldMkLst>
        <pc:spChg chg="mod">
          <ac:chgData name="弘之 岡本" userId="dbbc262f0484d2ae" providerId="LiveId" clId="{95C01083-1B13-42E5-9406-0E6F91942D6F}" dt="2024-05-06T00:14:54.444" v="238" actId="6549"/>
          <ac:spMkLst>
            <pc:docMk/>
            <pc:sldMk cId="2049707339" sldId="287"/>
            <ac:spMk id="3" creationId="{00000000-0000-0000-0000-000000000000}"/>
          </ac:spMkLst>
        </pc:spChg>
      </pc:sldChg>
      <pc:sldChg chg="del">
        <pc:chgData name="弘之 岡本" userId="dbbc262f0484d2ae" providerId="LiveId" clId="{95C01083-1B13-42E5-9406-0E6F91942D6F}" dt="2024-05-06T00:29:46.902" v="1248" actId="47"/>
        <pc:sldMkLst>
          <pc:docMk/>
          <pc:sldMk cId="3049595085" sldId="304"/>
        </pc:sldMkLst>
      </pc:sldChg>
      <pc:sldChg chg="addSp delSp modSp mod modClrScheme chgLayout">
        <pc:chgData name="弘之 岡本" userId="dbbc262f0484d2ae" providerId="LiveId" clId="{95C01083-1B13-42E5-9406-0E6F91942D6F}" dt="2024-05-06T00:18:04.520" v="638" actId="1076"/>
        <pc:sldMkLst>
          <pc:docMk/>
          <pc:sldMk cId="1307598873" sldId="305"/>
        </pc:sldMkLst>
        <pc:spChg chg="add mod ord">
          <ac:chgData name="弘之 岡本" userId="dbbc262f0484d2ae" providerId="LiveId" clId="{95C01083-1B13-42E5-9406-0E6F91942D6F}" dt="2024-05-06T00:18:04.520" v="638" actId="1076"/>
          <ac:spMkLst>
            <pc:docMk/>
            <pc:sldMk cId="1307598873" sldId="305"/>
            <ac:spMk id="2" creationId="{8671CA33-9D46-1B99-ECF6-CD38BFCEDD55}"/>
          </ac:spMkLst>
        </pc:spChg>
        <pc:spChg chg="mod ord">
          <ac:chgData name="弘之 岡本" userId="dbbc262f0484d2ae" providerId="LiveId" clId="{95C01083-1B13-42E5-9406-0E6F91942D6F}" dt="2024-05-06T00:15:55.502" v="240" actId="700"/>
          <ac:spMkLst>
            <pc:docMk/>
            <pc:sldMk cId="1307598873" sldId="305"/>
            <ac:spMk id="4" creationId="{0A6146CD-1DBD-3845-526A-6692BF314BCE}"/>
          </ac:spMkLst>
        </pc:spChg>
        <pc:picChg chg="del mod">
          <ac:chgData name="弘之 岡本" userId="dbbc262f0484d2ae" providerId="LiveId" clId="{95C01083-1B13-42E5-9406-0E6F91942D6F}" dt="2024-05-06T00:17:49.893" v="623" actId="478"/>
          <ac:picMkLst>
            <pc:docMk/>
            <pc:sldMk cId="1307598873" sldId="305"/>
            <ac:picMk id="6" creationId="{EEC35C9F-38FC-D705-9133-BE3C16F30F67}"/>
          </ac:picMkLst>
        </pc:picChg>
      </pc:sldChg>
      <pc:sldChg chg="add del">
        <pc:chgData name="弘之 岡本" userId="dbbc262f0484d2ae" providerId="LiveId" clId="{95C01083-1B13-42E5-9406-0E6F91942D6F}" dt="2024-05-06T00:20:49.406" v="883" actId="47"/>
        <pc:sldMkLst>
          <pc:docMk/>
          <pc:sldMk cId="3617809112" sldId="308"/>
        </pc:sldMkLst>
      </pc:sldChg>
      <pc:sldChg chg="del">
        <pc:chgData name="弘之 岡本" userId="dbbc262f0484d2ae" providerId="LiveId" clId="{95C01083-1B13-42E5-9406-0E6F91942D6F}" dt="2024-05-06T00:24:08.607" v="1008" actId="47"/>
        <pc:sldMkLst>
          <pc:docMk/>
          <pc:sldMk cId="2544102682" sldId="309"/>
        </pc:sldMkLst>
      </pc:sldChg>
      <pc:sldChg chg="del">
        <pc:chgData name="弘之 岡本" userId="dbbc262f0484d2ae" providerId="LiveId" clId="{95C01083-1B13-42E5-9406-0E6F91942D6F}" dt="2024-05-06T00:29:46.902" v="1248" actId="47"/>
        <pc:sldMkLst>
          <pc:docMk/>
          <pc:sldMk cId="3020619150" sldId="310"/>
        </pc:sldMkLst>
      </pc:sldChg>
      <pc:sldChg chg="modSp new mod">
        <pc:chgData name="弘之 岡本" userId="dbbc262f0484d2ae" providerId="LiveId" clId="{95C01083-1B13-42E5-9406-0E6F91942D6F}" dt="2024-05-06T00:24:05.810" v="1007" actId="207"/>
        <pc:sldMkLst>
          <pc:docMk/>
          <pc:sldMk cId="3118003274" sldId="311"/>
        </pc:sldMkLst>
        <pc:spChg chg="mod">
          <ac:chgData name="弘之 岡本" userId="dbbc262f0484d2ae" providerId="LiveId" clId="{95C01083-1B13-42E5-9406-0E6F91942D6F}" dt="2024-05-06T00:23:58.825" v="1005" actId="207"/>
          <ac:spMkLst>
            <pc:docMk/>
            <pc:sldMk cId="3118003274" sldId="311"/>
            <ac:spMk id="2" creationId="{CBCD8B02-CEC1-819C-98B7-E4A0E7847404}"/>
          </ac:spMkLst>
        </pc:spChg>
        <pc:spChg chg="mod">
          <ac:chgData name="弘之 岡本" userId="dbbc262f0484d2ae" providerId="LiveId" clId="{95C01083-1B13-42E5-9406-0E6F91942D6F}" dt="2024-05-06T00:24:05.810" v="1007" actId="207"/>
          <ac:spMkLst>
            <pc:docMk/>
            <pc:sldMk cId="3118003274" sldId="311"/>
            <ac:spMk id="3" creationId="{3A54A823-CDF1-C161-CE79-C627F6460025}"/>
          </ac:spMkLst>
        </pc:spChg>
      </pc:sldChg>
      <pc:sldChg chg="modSp new add del mod">
        <pc:chgData name="弘之 岡本" userId="dbbc262f0484d2ae" providerId="LiveId" clId="{95C01083-1B13-42E5-9406-0E6F91942D6F}" dt="2024-05-06T00:29:46.902" v="1248" actId="47"/>
        <pc:sldMkLst>
          <pc:docMk/>
          <pc:sldMk cId="1889433252" sldId="312"/>
        </pc:sldMkLst>
        <pc:spChg chg="mod">
          <ac:chgData name="弘之 岡本" userId="dbbc262f0484d2ae" providerId="LiveId" clId="{95C01083-1B13-42E5-9406-0E6F91942D6F}" dt="2024-05-06T00:29:10.360" v="1247" actId="6549"/>
          <ac:spMkLst>
            <pc:docMk/>
            <pc:sldMk cId="1889433252" sldId="312"/>
            <ac:spMk id="2" creationId="{963EEF00-4BC7-D5BC-9279-1502D40520C8}"/>
          </ac:spMkLst>
        </pc:spChg>
        <pc:spChg chg="mod">
          <ac:chgData name="弘之 岡本" userId="dbbc262f0484d2ae" providerId="LiveId" clId="{95C01083-1B13-42E5-9406-0E6F91942D6F}" dt="2024-05-06T00:26:49.785" v="1245" actId="20577"/>
          <ac:spMkLst>
            <pc:docMk/>
            <pc:sldMk cId="1889433252" sldId="312"/>
            <ac:spMk id="3" creationId="{B91F2BB0-0CDF-186A-16BE-4DB66BEC134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87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04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26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36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06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55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07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13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60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68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67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68D57-8F86-4E18-8877-8E2A500E8323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3954D-3793-40F0-8519-4E02D370A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0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52BF4A-34D3-17D0-F563-CA9366B8FD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個人情報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CB2F2E-EFFB-A801-643C-32B3BB598F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情報</a:t>
            </a:r>
            <a:r>
              <a:rPr kumimoji="1" lang="en-US" altLang="ja-JP" dirty="0">
                <a:solidFill>
                  <a:srgbClr val="FF0000"/>
                </a:solidFill>
              </a:rPr>
              <a:t>Ⅰ</a:t>
            </a:r>
            <a:r>
              <a:rPr kumimoji="1" lang="ja-JP" altLang="en-US" dirty="0">
                <a:solidFill>
                  <a:srgbClr val="FF0000"/>
                </a:solidFill>
              </a:rPr>
              <a:t>　Ｎｏ．０４</a:t>
            </a:r>
          </a:p>
        </p:txBody>
      </p:sp>
    </p:spTree>
    <p:extLst>
      <p:ext uri="{BB962C8B-B14F-4D97-AF65-F5344CB8AC3E}">
        <p14:creationId xmlns:p14="http://schemas.microsoft.com/office/powerpoint/2010/main" val="1473207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CD8B02-CEC1-819C-98B7-E4A0E7847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個人情報が流出した事件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54A823-CDF1-C161-CE79-C627F6460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ＬＩＮＥヤフーで４４万件の情報流出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同社のデータを保存したサーバが第三者から攻撃され、４４万件のデータ流出した可能性があると発表（</a:t>
            </a:r>
            <a:r>
              <a:rPr lang="en-US" altLang="ja-JP" dirty="0"/>
              <a:t>2023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月）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ＮＴＴ西日本、９２８万の情報流出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委託していた会社の運用保守業務従事者（元派遣社員）が、情報を不正に持ち出していた（</a:t>
            </a:r>
            <a:r>
              <a:rPr lang="en-US" altLang="ja-JP" dirty="0"/>
              <a:t>2023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8003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3D15D1-7F57-ECB4-7712-F18FD12F4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確認課題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5FD5C87-0E30-97C6-CFAC-B86B6C740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73" y="1521167"/>
            <a:ext cx="8490633" cy="5184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622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2CBE1-F590-6567-7915-42CBE2487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振り返り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DC5CD27-1AA2-AEEC-CC7A-609D1811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63" y="1690688"/>
            <a:ext cx="8758705" cy="326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29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ＴＲＹ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①自分のスマートフォンに入って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　いる個人情報をあげてみよう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8667" y="2363610"/>
            <a:ext cx="5622685" cy="389043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ja-JP" altLang="en-US" sz="3200" dirty="0">
                <a:latin typeface="+mn-ea"/>
              </a:rPr>
              <a:t>・</a:t>
            </a:r>
            <a:r>
              <a:rPr lang="en-US" altLang="ja-JP" sz="3200" dirty="0">
                <a:latin typeface="+mn-ea"/>
              </a:rPr>
              <a:t>SNS</a:t>
            </a:r>
            <a:r>
              <a:rPr lang="ja-JP" altLang="en-US" sz="3200" dirty="0">
                <a:latin typeface="+mn-ea"/>
              </a:rPr>
              <a:t>アプリには？</a:t>
            </a:r>
            <a:endParaRPr lang="en-US" altLang="ja-JP" sz="3200" dirty="0">
              <a:latin typeface="+mn-ea"/>
            </a:endParaRP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ja-JP" altLang="en-US" sz="3200" dirty="0">
                <a:latin typeface="+mn-ea"/>
              </a:rPr>
              <a:t>・ショッピングアプリには？</a:t>
            </a:r>
            <a:endParaRPr lang="en-US" altLang="ja-JP" sz="3200" dirty="0">
              <a:latin typeface="+mn-ea"/>
            </a:endParaRP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ja-JP" altLang="en-US" sz="3200" dirty="0">
                <a:latin typeface="+mn-ea"/>
              </a:rPr>
              <a:t>・地図アプリには？</a:t>
            </a:r>
            <a:endParaRPr lang="en-US" altLang="ja-JP" sz="3200" dirty="0">
              <a:latin typeface="+mn-ea"/>
            </a:endParaRP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ja-JP" altLang="en-US" sz="3200" dirty="0">
                <a:latin typeface="+mn-ea"/>
              </a:rPr>
              <a:t>・支払い決済アプリには？</a:t>
            </a:r>
            <a:endParaRPr lang="en-US" altLang="ja-JP" sz="3200" dirty="0">
              <a:latin typeface="+mn-ea"/>
            </a:endParaRP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ja-JP" altLang="en-US" sz="3200" dirty="0">
                <a:latin typeface="+mn-ea"/>
              </a:rPr>
              <a:t>・ヘルスケアアプリには？</a:t>
            </a:r>
            <a:endParaRPr lang="en-US" altLang="ja-JP" sz="3200" dirty="0">
              <a:latin typeface="+mn-ea"/>
            </a:endParaRPr>
          </a:p>
          <a:p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343CE4-9699-E170-FC82-0BA5433D572B}"/>
              </a:ext>
            </a:extLst>
          </p:cNvPr>
          <p:cNvGrpSpPr/>
          <p:nvPr/>
        </p:nvGrpSpPr>
        <p:grpSpPr>
          <a:xfrm>
            <a:off x="6073422" y="2212622"/>
            <a:ext cx="2521577" cy="4041422"/>
            <a:chOff x="3016370" y="1690689"/>
            <a:chExt cx="2846717" cy="4632473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268F7381-9C8C-E3B9-EF29-8A78A91BA54A}"/>
                </a:ext>
              </a:extLst>
            </p:cNvPr>
            <p:cNvSpPr/>
            <p:nvPr/>
          </p:nvSpPr>
          <p:spPr>
            <a:xfrm>
              <a:off x="3016370" y="1690689"/>
              <a:ext cx="2846717" cy="4632473"/>
            </a:xfrm>
            <a:prstGeom prst="round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568E1053-BEFC-E6B5-E89C-7EE9B76663B5}"/>
                </a:ext>
              </a:extLst>
            </p:cNvPr>
            <p:cNvSpPr/>
            <p:nvPr/>
          </p:nvSpPr>
          <p:spPr>
            <a:xfrm>
              <a:off x="3131389" y="1794294"/>
              <a:ext cx="2605177" cy="442535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92744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①自分のスマートフォンに入っている個人情報をあげてみよう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4123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dirty="0"/>
              <a:t>自分の名前、電話番号</a:t>
            </a:r>
            <a:endParaRPr kumimoji="1" lang="en-US" altLang="ja-JP" dirty="0"/>
          </a:p>
          <a:p>
            <a:r>
              <a:rPr kumimoji="1" lang="ja-JP" altLang="en-US" dirty="0"/>
              <a:t>家族・友人の名前、電話番号</a:t>
            </a:r>
            <a:endParaRPr kumimoji="1" lang="en-US" altLang="ja-JP" dirty="0"/>
          </a:p>
          <a:p>
            <a:r>
              <a:rPr lang="en-US" altLang="ja-JP" dirty="0"/>
              <a:t>SNS</a:t>
            </a:r>
            <a:r>
              <a:rPr lang="ja-JP" altLang="en-US" dirty="0"/>
              <a:t>の情報（</a:t>
            </a:r>
            <a:r>
              <a:rPr lang="en-US" altLang="ja-JP" dirty="0" err="1"/>
              <a:t>ID,Pass</a:t>
            </a:r>
            <a:r>
              <a:rPr lang="ja-JP" altLang="en-US" dirty="0"/>
              <a:t>）、友人のつながり</a:t>
            </a:r>
            <a:endParaRPr lang="en-US" altLang="ja-JP" dirty="0"/>
          </a:p>
          <a:p>
            <a:r>
              <a:rPr kumimoji="1" lang="ja-JP" altLang="en-US" dirty="0"/>
              <a:t>写真データ</a:t>
            </a:r>
            <a:endParaRPr kumimoji="1" lang="en-US" altLang="ja-JP" dirty="0"/>
          </a:p>
          <a:p>
            <a:r>
              <a:rPr lang="ja-JP" altLang="en-US" dirty="0"/>
              <a:t>ポイントカードの情報</a:t>
            </a:r>
            <a:endParaRPr lang="en-US" altLang="ja-JP" dirty="0"/>
          </a:p>
          <a:p>
            <a:r>
              <a:rPr kumimoji="1" lang="ja-JP" altLang="en-US" dirty="0"/>
              <a:t>購入の履歴、</a:t>
            </a:r>
            <a:r>
              <a:rPr lang="ja-JP" altLang="en-US" dirty="0"/>
              <a:t>スケジュール・・・</a:t>
            </a:r>
            <a:endParaRPr lang="en-US" altLang="ja-JP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52450" y="519343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FF0000"/>
                </a:solidFill>
              </a:rPr>
              <a:t>②これらのうち流出すると困るものを〇で囲もう</a:t>
            </a:r>
          </a:p>
        </p:txBody>
      </p:sp>
    </p:spTree>
    <p:extLst>
      <p:ext uri="{BB962C8B-B14F-4D97-AF65-F5344CB8AC3E}">
        <p14:creationId xmlns:p14="http://schemas.microsoft.com/office/powerpoint/2010/main" val="204970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③自分がインターネット上に公開している個人情報をあげてみよう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496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1E3114A-EFE8-9378-31E1-64580074B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知識の整理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18604F0-B39D-05F7-A90E-31123AC00A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500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知識の整理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307532" cy="48661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①（　</a:t>
            </a:r>
            <a:r>
              <a:rPr kumimoji="1" lang="ja-JP" altLang="en-US" sz="3600" dirty="0">
                <a:solidFill>
                  <a:srgbClr val="FF0000"/>
                </a:solidFill>
              </a:rPr>
              <a:t>個人情報</a:t>
            </a:r>
            <a:r>
              <a:rPr kumimoji="1" lang="ja-JP" altLang="en-US" dirty="0"/>
              <a:t>　）＝個人を識別できる情報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※</a:t>
            </a:r>
            <a:r>
              <a:rPr lang="ja-JP" altLang="en-US" dirty="0"/>
              <a:t>組み合わせることで本人と識別できる情報も含む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◇個人が識別できる情報の例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氏名、住所、生年月日、電話番号、メールアドレス</a:t>
            </a:r>
          </a:p>
          <a:p>
            <a:pPr marL="0" indent="0">
              <a:buNone/>
            </a:pPr>
            <a:r>
              <a:rPr lang="ja-JP" altLang="en-US" dirty="0"/>
              <a:t>　　　声（録音など）、</a:t>
            </a:r>
            <a:r>
              <a:rPr lang="en-US" altLang="ja-JP" dirty="0"/>
              <a:t>SNS</a:t>
            </a:r>
            <a:r>
              <a:rPr lang="ja-JP" altLang="en-US" dirty="0"/>
              <a:t>などのアカウント名、顔写真</a:t>
            </a:r>
          </a:p>
          <a:p>
            <a:pPr marL="0" indent="0">
              <a:buNone/>
            </a:pPr>
            <a:r>
              <a:rPr lang="ja-JP" altLang="en-US" dirty="0"/>
              <a:t>　　　指紋認識データ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◇氏名と組み合わせると個人が識別できる情報の例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学歴、趣味、購入履歴など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182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48601" y="853004"/>
            <a:ext cx="7886700" cy="2852737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個人情報が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　流出したら</a:t>
            </a:r>
            <a:r>
              <a:rPr lang="ja-JP" altLang="en-US" dirty="0">
                <a:solidFill>
                  <a:srgbClr val="FF0000"/>
                </a:solidFill>
              </a:rPr>
              <a:t>いやだ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3385751" y="3863546"/>
            <a:ext cx="1573427" cy="39541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648601" y="3369663"/>
            <a:ext cx="8347118" cy="2852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FF0000"/>
                </a:solidFill>
              </a:rPr>
              <a:t>流出から守る法律が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　　　　　　　ある</a:t>
            </a:r>
          </a:p>
        </p:txBody>
      </p:sp>
    </p:spTree>
    <p:extLst>
      <p:ext uri="{BB962C8B-B14F-4D97-AF65-F5344CB8AC3E}">
        <p14:creationId xmlns:p14="http://schemas.microsoft.com/office/powerpoint/2010/main" val="2428914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知識の整理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②（　</a:t>
            </a:r>
            <a:r>
              <a:rPr kumimoji="1" lang="ja-JP" altLang="en-US" sz="3600" dirty="0">
                <a:solidFill>
                  <a:srgbClr val="FF0000"/>
                </a:solidFill>
              </a:rPr>
              <a:t>個人情報保護法</a:t>
            </a:r>
            <a:r>
              <a:rPr kumimoji="1" lang="ja-JP" altLang="en-US" dirty="0"/>
              <a:t>　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＝個人情報を扱う企業や団体に適切な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管理を</a:t>
            </a:r>
            <a:r>
              <a:rPr kumimoji="1" lang="ja-JP" altLang="en-US" dirty="0"/>
              <a:t>求める法律</a:t>
            </a:r>
            <a:endParaRPr kumimoji="1" lang="en-US" altLang="ja-JP" dirty="0"/>
          </a:p>
        </p:txBody>
      </p:sp>
      <p:sp>
        <p:nvSpPr>
          <p:cNvPr id="4" name="Google Shape;28;p1">
            <a:extLst>
              <a:ext uri="{FF2B5EF4-FFF2-40B4-BE49-F238E27FC236}">
                <a16:creationId xmlns:a16="http://schemas.microsoft.com/office/drawing/2014/main" id="{1690D371-D906-4391-B20D-22498966A4A8}"/>
              </a:ext>
            </a:extLst>
          </p:cNvPr>
          <p:cNvSpPr txBox="1"/>
          <p:nvPr/>
        </p:nvSpPr>
        <p:spPr>
          <a:xfrm>
            <a:off x="832338" y="3396814"/>
            <a:ext cx="7683012" cy="314237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ts val="2800"/>
            </a:pPr>
            <a:r>
              <a:rPr lang="ja-JP" altLang="en-US" sz="2800" i="0" u="none" strike="noStrike" cap="none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Gothic"/>
                <a:sym typeface="MS Gothic"/>
              </a:rPr>
              <a:t>・個人情報を取得する際は、あらかじめ収集の</a:t>
            </a:r>
            <a:endParaRPr lang="en-US" altLang="ja-JP" sz="2800" i="0" u="none" strike="noStrike" cap="none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S Gothic"/>
              <a:sym typeface="MS Gothic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ts val="2800"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Gothic"/>
                <a:sym typeface="MS Gothic"/>
              </a:rPr>
              <a:t>　</a:t>
            </a:r>
            <a:r>
              <a:rPr lang="ja-JP" altLang="en-US" sz="2800" i="0" u="none" strike="noStrike" cap="none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Gothic"/>
                <a:sym typeface="MS Gothic"/>
              </a:rPr>
              <a:t>目的を明らかにし、その目的以外に利用しない。 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ts val="2800"/>
            </a:pPr>
            <a:r>
              <a:rPr lang="ja-JP" altLang="en-US" sz="2800" i="0" u="none" strike="noStrike" cap="none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Gothic"/>
                <a:sym typeface="MS Gothic"/>
              </a:rPr>
              <a:t>・個人情報が漏れたり、なくなったりしないよう</a:t>
            </a:r>
            <a:endParaRPr lang="en-US" altLang="ja-JP" sz="2800" i="0" u="none" strike="noStrike" cap="none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S Gothic"/>
              <a:sym typeface="MS Gothic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ts val="2800"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Gothic"/>
                <a:sym typeface="MS Gothic"/>
              </a:rPr>
              <a:t>　</a:t>
            </a:r>
            <a:r>
              <a:rPr lang="ja-JP" altLang="en-US" sz="2800" i="0" u="none" strike="noStrike" cap="none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Gothic"/>
                <a:sym typeface="MS Gothic"/>
              </a:rPr>
              <a:t>管理する。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ts val="2800"/>
            </a:pPr>
            <a:r>
              <a:rPr lang="ja-JP" altLang="en-US" sz="2800" i="0" u="none" strike="noStrike" cap="none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Gothic"/>
                <a:sym typeface="MS Gothic"/>
              </a:rPr>
              <a:t>・本人の同意がないのに第三者に個人情報を</a:t>
            </a:r>
            <a:endParaRPr lang="en-US" altLang="ja-JP" sz="2800" i="0" u="none" strike="noStrike" cap="none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S Gothic"/>
              <a:sym typeface="MS Gothic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ts val="2800"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Gothic"/>
                <a:sym typeface="MS Gothic"/>
              </a:rPr>
              <a:t>　</a:t>
            </a:r>
            <a:r>
              <a:rPr lang="ja-JP" altLang="en-US" sz="2800" i="0" u="none" strike="noStrike" cap="none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S Gothic"/>
                <a:sym typeface="MS Gothic"/>
              </a:rPr>
              <a:t>提供してはならない。</a:t>
            </a:r>
          </a:p>
        </p:txBody>
      </p:sp>
    </p:spTree>
    <p:extLst>
      <p:ext uri="{BB962C8B-B14F-4D97-AF65-F5344CB8AC3E}">
        <p14:creationId xmlns:p14="http://schemas.microsoft.com/office/powerpoint/2010/main" val="48744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A6146CD-1DBD-3845-526A-6692BF314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例外規定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情報提供に同意が不要な場合</a:t>
            </a:r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671CA33-9D46-1B99-ECF6-CD38BFCED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092"/>
            <a:ext cx="7886700" cy="4351338"/>
          </a:xfrm>
        </p:spPr>
        <p:txBody>
          <a:bodyPr/>
          <a:lstStyle/>
          <a:p>
            <a:r>
              <a:rPr lang="ja-JP" altLang="en-US" dirty="0"/>
              <a:t>法令に基づく場合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→計説、裁判所、税務署からの照会</a:t>
            </a:r>
            <a:endParaRPr lang="en-US" altLang="ja-JP" dirty="0"/>
          </a:p>
          <a:p>
            <a:r>
              <a:rPr lang="ja-JP" altLang="en-US" dirty="0"/>
              <a:t>生命・身体・財産の保護に必要な場合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→急病や事故など本人の情報が必要な場合</a:t>
            </a:r>
            <a:endParaRPr lang="en-US" altLang="ja-JP" dirty="0"/>
          </a:p>
          <a:p>
            <a:r>
              <a:rPr lang="ja-JP" altLang="en-US" dirty="0"/>
              <a:t>公衆衛生・児童の健全な育成に必要な場合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→児童虐待のおそれのある情報の共有など</a:t>
            </a:r>
          </a:p>
        </p:txBody>
      </p:sp>
    </p:spTree>
    <p:extLst>
      <p:ext uri="{BB962C8B-B14F-4D97-AF65-F5344CB8AC3E}">
        <p14:creationId xmlns:p14="http://schemas.microsoft.com/office/powerpoint/2010/main" val="1307598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87</TotalTime>
  <Words>480</Words>
  <Application>Microsoft Office PowerPoint</Application>
  <PresentationFormat>画面に合わせる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Office テーマ</vt:lpstr>
      <vt:lpstr>個人情報</vt:lpstr>
      <vt:lpstr>【ＴＲＹ】 ①自分のスマートフォンに入って 　　いる個人情報をあげてみよう</vt:lpstr>
      <vt:lpstr>①自分のスマートフォンに入っている個人情報をあげてみよう</vt:lpstr>
      <vt:lpstr>③自分がインターネット上に公開している個人情報をあげてみよう</vt:lpstr>
      <vt:lpstr>知識の整理</vt:lpstr>
      <vt:lpstr>【知識の整理】</vt:lpstr>
      <vt:lpstr>個人情報が 　　流出したらいやだ</vt:lpstr>
      <vt:lpstr>【知識の整理】</vt:lpstr>
      <vt:lpstr>例外規定 　情報提供に同意が不要な場合</vt:lpstr>
      <vt:lpstr>個人情報が流出した事件</vt:lpstr>
      <vt:lpstr>【確認課題】</vt:lpstr>
      <vt:lpstr>【振り返り】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個人情報</dc:title>
  <dc:creator>Okamoto  Hiroyuki</dc:creator>
  <cp:lastModifiedBy>弘之 岡本</cp:lastModifiedBy>
  <cp:revision>2</cp:revision>
  <dcterms:created xsi:type="dcterms:W3CDTF">2024-04-23T07:17:01Z</dcterms:created>
  <dcterms:modified xsi:type="dcterms:W3CDTF">2024-05-06T00:29:49Z</dcterms:modified>
</cp:coreProperties>
</file>