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2" r:id="rId2"/>
    <p:sldId id="256" r:id="rId3"/>
    <p:sldId id="326" r:id="rId4"/>
    <p:sldId id="315" r:id="rId5"/>
    <p:sldId id="305" r:id="rId6"/>
    <p:sldId id="306" r:id="rId7"/>
    <p:sldId id="327" r:id="rId8"/>
    <p:sldId id="321" r:id="rId9"/>
    <p:sldId id="316" r:id="rId10"/>
    <p:sldId id="328" r:id="rId11"/>
    <p:sldId id="325" r:id="rId12"/>
    <p:sldId id="329" r:id="rId13"/>
    <p:sldId id="317" r:id="rId14"/>
    <p:sldId id="312" r:id="rId15"/>
    <p:sldId id="298" r:id="rId16"/>
    <p:sldId id="313" r:id="rId17"/>
    <p:sldId id="318"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E89C"/>
    <a:srgbClr val="FBD5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455" autoAdjust="0"/>
    <p:restoredTop sz="94660"/>
  </p:normalViewPr>
  <p:slideViewPr>
    <p:cSldViewPr snapToGrid="0">
      <p:cViewPr varScale="1">
        <p:scale>
          <a:sx n="85" d="100"/>
          <a:sy n="85" d="100"/>
        </p:scale>
        <p:origin x="996" y="90"/>
      </p:cViewPr>
      <p:guideLst/>
    </p:cSldViewPr>
  </p:slideViewPr>
  <p:notesTextViewPr>
    <p:cViewPr>
      <p:scale>
        <a:sx n="1" d="1"/>
        <a:sy n="1" d="1"/>
      </p:scale>
      <p:origin x="0" y="0"/>
    </p:cViewPr>
  </p:notesTextViewPr>
  <p:sorterViewPr>
    <p:cViewPr varScale="1">
      <p:scale>
        <a:sx n="100" d="100"/>
        <a:sy n="100" d="100"/>
      </p:scale>
      <p:origin x="0" y="-19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弘之 岡本" userId="dbbc262f0484d2ae" providerId="LiveId" clId="{A8E928BC-0A30-48E5-B373-8A3E0EB31007}"/>
    <pc:docChg chg="modSld">
      <pc:chgData name="弘之 岡本" userId="dbbc262f0484d2ae" providerId="LiveId" clId="{A8E928BC-0A30-48E5-B373-8A3E0EB31007}" dt="2024-05-06T00:12:03.701" v="2" actId="164"/>
      <pc:docMkLst>
        <pc:docMk/>
      </pc:docMkLst>
      <pc:sldChg chg="addSp delSp modSp">
        <pc:chgData name="弘之 岡本" userId="dbbc262f0484d2ae" providerId="LiveId" clId="{A8E928BC-0A30-48E5-B373-8A3E0EB31007}" dt="2024-05-06T00:12:03.701" v="2" actId="164"/>
        <pc:sldMkLst>
          <pc:docMk/>
          <pc:sldMk cId="1757278882" sldId="327"/>
        </pc:sldMkLst>
        <pc:spChg chg="mod topLvl">
          <ac:chgData name="弘之 岡本" userId="dbbc262f0484d2ae" providerId="LiveId" clId="{A8E928BC-0A30-48E5-B373-8A3E0EB31007}" dt="2024-05-06T00:12:03.701" v="2" actId="164"/>
          <ac:spMkLst>
            <pc:docMk/>
            <pc:sldMk cId="1757278882" sldId="327"/>
            <ac:spMk id="8" creationId="{CC14BEA3-1BE9-8916-B5A4-07CB5ADF2E06}"/>
          </ac:spMkLst>
        </pc:spChg>
        <pc:spChg chg="mod topLvl">
          <ac:chgData name="弘之 岡本" userId="dbbc262f0484d2ae" providerId="LiveId" clId="{A8E928BC-0A30-48E5-B373-8A3E0EB31007}" dt="2024-05-06T00:12:03.701" v="2" actId="164"/>
          <ac:spMkLst>
            <pc:docMk/>
            <pc:sldMk cId="1757278882" sldId="327"/>
            <ac:spMk id="9" creationId="{63942E31-0454-372D-66A0-B43CEF5CE6C3}"/>
          </ac:spMkLst>
        </pc:spChg>
        <pc:grpChg chg="add del mod">
          <ac:chgData name="弘之 岡本" userId="dbbc262f0484d2ae" providerId="LiveId" clId="{A8E928BC-0A30-48E5-B373-8A3E0EB31007}" dt="2024-05-06T00:11:58.622" v="1" actId="165"/>
          <ac:grpSpMkLst>
            <pc:docMk/>
            <pc:sldMk cId="1757278882" sldId="327"/>
            <ac:grpSpMk id="6" creationId="{AD8DD7D6-2C83-DEF3-CD7D-D79ECF675B09}"/>
          </ac:grpSpMkLst>
        </pc:grpChg>
        <pc:grpChg chg="add mod">
          <ac:chgData name="弘之 岡本" userId="dbbc262f0484d2ae" providerId="LiveId" clId="{A8E928BC-0A30-48E5-B373-8A3E0EB31007}" dt="2024-05-06T00:12:03.701" v="2" actId="164"/>
          <ac:grpSpMkLst>
            <pc:docMk/>
            <pc:sldMk cId="1757278882" sldId="327"/>
            <ac:grpSpMk id="10" creationId="{A3D13411-79FD-5F13-253B-EE0E51CE47A3}"/>
          </ac:grpSpMkLst>
        </pc:grpChg>
      </pc:sldChg>
    </pc:docChg>
  </pc:docChgLst>
  <pc:docChgLst>
    <pc:chgData name="弘之 岡本" userId="dbbc262f0484d2ae" providerId="LiveId" clId="{22F4E541-5392-42A3-95BB-3F669130A95C}"/>
    <pc:docChg chg="undo custSel addSld delSld modSld">
      <pc:chgData name="弘之 岡本" userId="dbbc262f0484d2ae" providerId="LiveId" clId="{22F4E541-5392-42A3-95BB-3F669130A95C}" dt="2024-05-04T22:48:18.731" v="2002" actId="207"/>
      <pc:docMkLst>
        <pc:docMk/>
      </pc:docMkLst>
      <pc:sldChg chg="del">
        <pc:chgData name="弘之 岡本" userId="dbbc262f0484d2ae" providerId="LiveId" clId="{22F4E541-5392-42A3-95BB-3F669130A95C}" dt="2024-05-04T22:29:05.838" v="637" actId="47"/>
        <pc:sldMkLst>
          <pc:docMk/>
          <pc:sldMk cId="3594301917" sldId="259"/>
        </pc:sldMkLst>
      </pc:sldChg>
      <pc:sldChg chg="del">
        <pc:chgData name="弘之 岡本" userId="dbbc262f0484d2ae" providerId="LiveId" clId="{22F4E541-5392-42A3-95BB-3F669130A95C}" dt="2024-05-04T22:29:15.679" v="641" actId="47"/>
        <pc:sldMkLst>
          <pc:docMk/>
          <pc:sldMk cId="84352968" sldId="260"/>
        </pc:sldMkLst>
      </pc:sldChg>
      <pc:sldChg chg="del">
        <pc:chgData name="弘之 岡本" userId="dbbc262f0484d2ae" providerId="LiveId" clId="{22F4E541-5392-42A3-95BB-3F669130A95C}" dt="2024-05-04T22:29:07.947" v="638" actId="47"/>
        <pc:sldMkLst>
          <pc:docMk/>
          <pc:sldMk cId="1610068536" sldId="261"/>
        </pc:sldMkLst>
      </pc:sldChg>
      <pc:sldChg chg="del">
        <pc:chgData name="弘之 岡本" userId="dbbc262f0484d2ae" providerId="LiveId" clId="{22F4E541-5392-42A3-95BB-3F669130A95C}" dt="2024-05-04T22:26:35.547" v="350" actId="47"/>
        <pc:sldMkLst>
          <pc:docMk/>
          <pc:sldMk cId="3899066021" sldId="262"/>
        </pc:sldMkLst>
      </pc:sldChg>
      <pc:sldChg chg="del">
        <pc:chgData name="弘之 岡本" userId="dbbc262f0484d2ae" providerId="LiveId" clId="{22F4E541-5392-42A3-95BB-3F669130A95C}" dt="2024-05-04T22:29:14.052" v="640" actId="47"/>
        <pc:sldMkLst>
          <pc:docMk/>
          <pc:sldMk cId="1005767543" sldId="271"/>
        </pc:sldMkLst>
      </pc:sldChg>
      <pc:sldChg chg="del">
        <pc:chgData name="弘之 岡本" userId="dbbc262f0484d2ae" providerId="LiveId" clId="{22F4E541-5392-42A3-95BB-3F669130A95C}" dt="2024-05-04T22:31:29.120" v="644" actId="47"/>
        <pc:sldMkLst>
          <pc:docMk/>
          <pc:sldMk cId="1622814602" sldId="280"/>
        </pc:sldMkLst>
      </pc:sldChg>
      <pc:sldChg chg="del">
        <pc:chgData name="弘之 岡本" userId="dbbc262f0484d2ae" providerId="LiveId" clId="{22F4E541-5392-42A3-95BB-3F669130A95C}" dt="2024-05-04T22:29:12.237" v="639" actId="47"/>
        <pc:sldMkLst>
          <pc:docMk/>
          <pc:sldMk cId="125102615" sldId="297"/>
        </pc:sldMkLst>
      </pc:sldChg>
      <pc:sldChg chg="del">
        <pc:chgData name="弘之 岡本" userId="dbbc262f0484d2ae" providerId="LiveId" clId="{22F4E541-5392-42A3-95BB-3F669130A95C}" dt="2024-05-04T22:37:59.471" v="854" actId="47"/>
        <pc:sldMkLst>
          <pc:docMk/>
          <pc:sldMk cId="541354301" sldId="307"/>
        </pc:sldMkLst>
      </pc:sldChg>
      <pc:sldChg chg="del">
        <pc:chgData name="弘之 岡本" userId="dbbc262f0484d2ae" providerId="LiveId" clId="{22F4E541-5392-42A3-95BB-3F669130A95C}" dt="2024-05-04T22:40:48.670" v="1012" actId="47"/>
        <pc:sldMkLst>
          <pc:docMk/>
          <pc:sldMk cId="200134323" sldId="308"/>
        </pc:sldMkLst>
      </pc:sldChg>
      <pc:sldChg chg="del">
        <pc:chgData name="弘之 岡本" userId="dbbc262f0484d2ae" providerId="LiveId" clId="{22F4E541-5392-42A3-95BB-3F669130A95C}" dt="2024-05-04T22:44:16.407" v="1500" actId="47"/>
        <pc:sldMkLst>
          <pc:docMk/>
          <pc:sldMk cId="3656590455" sldId="309"/>
        </pc:sldMkLst>
      </pc:sldChg>
      <pc:sldChg chg="del">
        <pc:chgData name="弘之 岡本" userId="dbbc262f0484d2ae" providerId="LiveId" clId="{22F4E541-5392-42A3-95BB-3F669130A95C}" dt="2024-05-04T22:47:03.615" v="1805" actId="47"/>
        <pc:sldMkLst>
          <pc:docMk/>
          <pc:sldMk cId="846172234" sldId="310"/>
        </pc:sldMkLst>
      </pc:sldChg>
      <pc:sldChg chg="del">
        <pc:chgData name="弘之 岡本" userId="dbbc262f0484d2ae" providerId="LiveId" clId="{22F4E541-5392-42A3-95BB-3F669130A95C}" dt="2024-05-04T22:48:11.841" v="2001" actId="47"/>
        <pc:sldMkLst>
          <pc:docMk/>
          <pc:sldMk cId="3785540296" sldId="311"/>
        </pc:sldMkLst>
      </pc:sldChg>
      <pc:sldChg chg="del">
        <pc:chgData name="弘之 岡本" userId="dbbc262f0484d2ae" providerId="LiveId" clId="{22F4E541-5392-42A3-95BB-3F669130A95C}" dt="2024-05-04T22:26:34.250" v="349" actId="47"/>
        <pc:sldMkLst>
          <pc:docMk/>
          <pc:sldMk cId="1158331452" sldId="314"/>
        </pc:sldMkLst>
      </pc:sldChg>
      <pc:sldChg chg="del">
        <pc:chgData name="弘之 岡本" userId="dbbc262f0484d2ae" providerId="LiveId" clId="{22F4E541-5392-42A3-95BB-3F669130A95C}" dt="2024-05-04T22:44:44.404" v="1501" actId="47"/>
        <pc:sldMkLst>
          <pc:docMk/>
          <pc:sldMk cId="1357658879" sldId="319"/>
        </pc:sldMkLst>
      </pc:sldChg>
      <pc:sldChg chg="del">
        <pc:chgData name="弘之 岡本" userId="dbbc262f0484d2ae" providerId="LiveId" clId="{22F4E541-5392-42A3-95BB-3F669130A95C}" dt="2024-05-04T22:31:28.120" v="643" actId="47"/>
        <pc:sldMkLst>
          <pc:docMk/>
          <pc:sldMk cId="2926105726" sldId="320"/>
        </pc:sldMkLst>
      </pc:sldChg>
      <pc:sldChg chg="del">
        <pc:chgData name="弘之 岡本" userId="dbbc262f0484d2ae" providerId="LiveId" clId="{22F4E541-5392-42A3-95BB-3F669130A95C}" dt="2024-05-04T22:31:29.963" v="645" actId="47"/>
        <pc:sldMkLst>
          <pc:docMk/>
          <pc:sldMk cId="3139830901" sldId="323"/>
        </pc:sldMkLst>
      </pc:sldChg>
      <pc:sldChg chg="del">
        <pc:chgData name="弘之 岡本" userId="dbbc262f0484d2ae" providerId="LiveId" clId="{22F4E541-5392-42A3-95BB-3F669130A95C}" dt="2024-05-04T22:31:23.848" v="642" actId="47"/>
        <pc:sldMkLst>
          <pc:docMk/>
          <pc:sldMk cId="1358724327" sldId="324"/>
        </pc:sldMkLst>
      </pc:sldChg>
      <pc:sldChg chg="modSp new mod">
        <pc:chgData name="弘之 岡本" userId="dbbc262f0484d2ae" providerId="LiveId" clId="{22F4E541-5392-42A3-95BB-3F669130A95C}" dt="2024-05-04T22:29:02.714" v="636" actId="207"/>
        <pc:sldMkLst>
          <pc:docMk/>
          <pc:sldMk cId="288738583" sldId="326"/>
        </pc:sldMkLst>
        <pc:spChg chg="mod">
          <ac:chgData name="弘之 岡本" userId="dbbc262f0484d2ae" providerId="LiveId" clId="{22F4E541-5392-42A3-95BB-3F669130A95C}" dt="2024-05-04T22:23:04.686" v="47" actId="207"/>
          <ac:spMkLst>
            <pc:docMk/>
            <pc:sldMk cId="288738583" sldId="326"/>
            <ac:spMk id="2" creationId="{82844402-DC1E-8E1C-C56A-BA793A2A1CB4}"/>
          </ac:spMkLst>
        </pc:spChg>
        <pc:spChg chg="mod">
          <ac:chgData name="弘之 岡本" userId="dbbc262f0484d2ae" providerId="LiveId" clId="{22F4E541-5392-42A3-95BB-3F669130A95C}" dt="2024-05-04T22:29:02.714" v="636" actId="207"/>
          <ac:spMkLst>
            <pc:docMk/>
            <pc:sldMk cId="288738583" sldId="326"/>
            <ac:spMk id="3" creationId="{144610FD-7994-0CCF-B02C-53701B64ADC1}"/>
          </ac:spMkLst>
        </pc:spChg>
      </pc:sldChg>
      <pc:sldChg chg="addSp delSp modSp add mod">
        <pc:chgData name="弘之 岡本" userId="dbbc262f0484d2ae" providerId="LiveId" clId="{22F4E541-5392-42A3-95BB-3F669130A95C}" dt="2024-05-04T22:37:55.381" v="853" actId="20577"/>
        <pc:sldMkLst>
          <pc:docMk/>
          <pc:sldMk cId="1757278882" sldId="327"/>
        </pc:sldMkLst>
        <pc:spChg chg="mod">
          <ac:chgData name="弘之 岡本" userId="dbbc262f0484d2ae" providerId="LiveId" clId="{22F4E541-5392-42A3-95BB-3F669130A95C}" dt="2024-05-04T22:36:37.299" v="790" actId="6549"/>
          <ac:spMkLst>
            <pc:docMk/>
            <pc:sldMk cId="1757278882" sldId="327"/>
            <ac:spMk id="2" creationId="{BF8DB2C6-36EB-EB3F-9F39-4E8F01A6BB98}"/>
          </ac:spMkLst>
        </pc:spChg>
        <pc:spChg chg="mod">
          <ac:chgData name="弘之 岡本" userId="dbbc262f0484d2ae" providerId="LiveId" clId="{22F4E541-5392-42A3-95BB-3F669130A95C}" dt="2024-05-04T22:37:37.450" v="829" actId="1076"/>
          <ac:spMkLst>
            <pc:docMk/>
            <pc:sldMk cId="1757278882" sldId="327"/>
            <ac:spMk id="3" creationId="{E3F908E3-9178-E525-9AEE-0A41C95718EB}"/>
          </ac:spMkLst>
        </pc:spChg>
        <pc:spChg chg="mod">
          <ac:chgData name="弘之 岡本" userId="dbbc262f0484d2ae" providerId="LiveId" clId="{22F4E541-5392-42A3-95BB-3F669130A95C}" dt="2024-05-04T22:37:55.381" v="853" actId="20577"/>
          <ac:spMkLst>
            <pc:docMk/>
            <pc:sldMk cId="1757278882" sldId="327"/>
            <ac:spMk id="5" creationId="{56E4DD95-A60B-FB55-703D-FFA0A22A77C8}"/>
          </ac:spMkLst>
        </pc:spChg>
        <pc:spChg chg="mod">
          <ac:chgData name="弘之 岡本" userId="dbbc262f0484d2ae" providerId="LiveId" clId="{22F4E541-5392-42A3-95BB-3F669130A95C}" dt="2024-05-04T22:37:30.493" v="828" actId="1076"/>
          <ac:spMkLst>
            <pc:docMk/>
            <pc:sldMk cId="1757278882" sldId="327"/>
            <ac:spMk id="7" creationId="{CB729D28-31A1-93EA-5873-2DDC4F8A4E3E}"/>
          </ac:spMkLst>
        </pc:spChg>
        <pc:spChg chg="add mod">
          <ac:chgData name="弘之 岡本" userId="dbbc262f0484d2ae" providerId="LiveId" clId="{22F4E541-5392-42A3-95BB-3F669130A95C}" dt="2024-05-04T22:32:41.774" v="650" actId="13822"/>
          <ac:spMkLst>
            <pc:docMk/>
            <pc:sldMk cId="1757278882" sldId="327"/>
            <ac:spMk id="8" creationId="{CC14BEA3-1BE9-8916-B5A4-07CB5ADF2E06}"/>
          </ac:spMkLst>
        </pc:spChg>
        <pc:spChg chg="add mod">
          <ac:chgData name="弘之 岡本" userId="dbbc262f0484d2ae" providerId="LiveId" clId="{22F4E541-5392-42A3-95BB-3F669130A95C}" dt="2024-05-04T22:33:44.884" v="653" actId="13822"/>
          <ac:spMkLst>
            <pc:docMk/>
            <pc:sldMk cId="1757278882" sldId="327"/>
            <ac:spMk id="9" creationId="{63942E31-0454-372D-66A0-B43CEF5CE6C3}"/>
          </ac:spMkLst>
        </pc:spChg>
        <pc:picChg chg="del">
          <ac:chgData name="弘之 岡本" userId="dbbc262f0484d2ae" providerId="LiveId" clId="{22F4E541-5392-42A3-95BB-3F669130A95C}" dt="2024-05-04T22:32:25.132" v="647" actId="478"/>
          <ac:picMkLst>
            <pc:docMk/>
            <pc:sldMk cId="1757278882" sldId="327"/>
            <ac:picMk id="6" creationId="{11F2F6C1-4CE7-4679-8986-83F1D42E2E72}"/>
          </ac:picMkLst>
        </pc:picChg>
      </pc:sldChg>
      <pc:sldChg chg="modSp new mod">
        <pc:chgData name="弘之 岡本" userId="dbbc262f0484d2ae" providerId="LiveId" clId="{22F4E541-5392-42A3-95BB-3F669130A95C}" dt="2024-05-04T22:44:10.343" v="1499" actId="6549"/>
        <pc:sldMkLst>
          <pc:docMk/>
          <pc:sldMk cId="2974173615" sldId="328"/>
        </pc:sldMkLst>
        <pc:spChg chg="mod">
          <ac:chgData name="弘之 岡本" userId="dbbc262f0484d2ae" providerId="LiveId" clId="{22F4E541-5392-42A3-95BB-3F669130A95C}" dt="2024-05-04T22:39:21.098" v="879" actId="20577"/>
          <ac:spMkLst>
            <pc:docMk/>
            <pc:sldMk cId="2974173615" sldId="328"/>
            <ac:spMk id="2" creationId="{CFEDEE84-B3BD-3916-59A4-C49060A94651}"/>
          </ac:spMkLst>
        </pc:spChg>
        <pc:spChg chg="mod">
          <ac:chgData name="弘之 岡本" userId="dbbc262f0484d2ae" providerId="LiveId" clId="{22F4E541-5392-42A3-95BB-3F669130A95C}" dt="2024-05-04T22:44:10.343" v="1499" actId="6549"/>
          <ac:spMkLst>
            <pc:docMk/>
            <pc:sldMk cId="2974173615" sldId="328"/>
            <ac:spMk id="3" creationId="{5E06C30F-24E1-CBAF-1FE2-41764C0A70DD}"/>
          </ac:spMkLst>
        </pc:spChg>
      </pc:sldChg>
      <pc:sldChg chg="modSp new mod">
        <pc:chgData name="弘之 岡本" userId="dbbc262f0484d2ae" providerId="LiveId" clId="{22F4E541-5392-42A3-95BB-3F669130A95C}" dt="2024-05-04T22:48:18.731" v="2002" actId="207"/>
        <pc:sldMkLst>
          <pc:docMk/>
          <pc:sldMk cId="1185005146" sldId="329"/>
        </pc:sldMkLst>
        <pc:spChg chg="mod">
          <ac:chgData name="弘之 岡本" userId="dbbc262f0484d2ae" providerId="LiveId" clId="{22F4E541-5392-42A3-95BB-3F669130A95C}" dt="2024-05-04T22:44:55.691" v="1527" actId="20577"/>
          <ac:spMkLst>
            <pc:docMk/>
            <pc:sldMk cId="1185005146" sldId="329"/>
            <ac:spMk id="2" creationId="{0519853C-86D3-884C-2BAC-ABA6CCA98587}"/>
          </ac:spMkLst>
        </pc:spChg>
        <pc:spChg chg="mod">
          <ac:chgData name="弘之 岡本" userId="dbbc262f0484d2ae" providerId="LiveId" clId="{22F4E541-5392-42A3-95BB-3F669130A95C}" dt="2024-05-04T22:48:18.731" v="2002" actId="207"/>
          <ac:spMkLst>
            <pc:docMk/>
            <pc:sldMk cId="1185005146" sldId="329"/>
            <ac:spMk id="3" creationId="{2639331D-1A50-E1F0-D84E-DF7B79B5304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3080811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1144038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2102447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87768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3385328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206617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4050553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3576952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2459802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430209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A4A427-8841-4765-B1C6-F97B87095528}" type="datetimeFigureOut">
              <a:rPr kumimoji="1" lang="ja-JP" altLang="en-US" smtClean="0"/>
              <a:t>2024/5/6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370254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A4A427-8841-4765-B1C6-F97B87095528}" type="datetimeFigureOut">
              <a:rPr kumimoji="1" lang="ja-JP" altLang="en-US" smtClean="0"/>
              <a:t>2024/5/6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0EEBEC-460A-4D05-8371-8CC712106423}" type="slidenum">
              <a:rPr kumimoji="1" lang="ja-JP" altLang="en-US" smtClean="0"/>
              <a:t>‹#›</a:t>
            </a:fld>
            <a:endParaRPr kumimoji="1" lang="ja-JP" altLang="en-US"/>
          </a:p>
        </p:txBody>
      </p:sp>
    </p:spTree>
    <p:extLst>
      <p:ext uri="{BB962C8B-B14F-4D97-AF65-F5344CB8AC3E}">
        <p14:creationId xmlns:p14="http://schemas.microsoft.com/office/powerpoint/2010/main" val="2972238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hyperlink" Target="https://www.jpo.go.jp/news/kids_page/shohyo.html" TargetMode="External"/><Relationship Id="rId1" Type="http://schemas.openxmlformats.org/officeDocument/2006/relationships/slideLayout" Target="../slideLayouts/slideLayout6.xml"/><Relationship Id="rId5" Type="http://schemas.openxmlformats.org/officeDocument/2006/relationships/image" Target="../media/image4.tmp"/><Relationship Id="rId4" Type="http://schemas.openxmlformats.org/officeDocument/2006/relationships/image" Target="../media/image3.tmp"/></Relationships>
</file>

<file path=ppt/slides/_rels/slide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59AD80-9ECC-7CDB-9E99-38F782CCEF9E}"/>
              </a:ext>
            </a:extLst>
          </p:cNvPr>
          <p:cNvSpPr>
            <a:spLocks noGrp="1"/>
          </p:cNvSpPr>
          <p:nvPr>
            <p:ph type="title"/>
          </p:nvPr>
        </p:nvSpPr>
        <p:spPr/>
        <p:txBody>
          <a:bodyPr/>
          <a:lstStyle/>
          <a:p>
            <a:r>
              <a:rPr kumimoji="1" lang="ja-JP" altLang="en-US" dirty="0">
                <a:solidFill>
                  <a:srgbClr val="FF0000"/>
                </a:solidFill>
              </a:rPr>
              <a:t>アイデアは価値があるか？</a:t>
            </a:r>
          </a:p>
        </p:txBody>
      </p:sp>
      <p:sp>
        <p:nvSpPr>
          <p:cNvPr id="3" name="コンテンツ プレースホルダー 2">
            <a:extLst>
              <a:ext uri="{FF2B5EF4-FFF2-40B4-BE49-F238E27FC236}">
                <a16:creationId xmlns:a16="http://schemas.microsoft.com/office/drawing/2014/main" id="{28AA5567-D6C3-C95F-83FA-780DF62B230E}"/>
              </a:ext>
            </a:extLst>
          </p:cNvPr>
          <p:cNvSpPr>
            <a:spLocks noGrp="1"/>
          </p:cNvSpPr>
          <p:nvPr>
            <p:ph idx="1"/>
          </p:nvPr>
        </p:nvSpPr>
        <p:spPr>
          <a:xfrm>
            <a:off x="628650" y="2353163"/>
            <a:ext cx="8222273" cy="4351338"/>
          </a:xfrm>
        </p:spPr>
        <p:txBody>
          <a:bodyPr/>
          <a:lstStyle/>
          <a:p>
            <a:r>
              <a:rPr kumimoji="1" lang="ja-JP" altLang="en-US" dirty="0"/>
              <a:t>オリジナルの紙飛行機の折り方</a:t>
            </a:r>
            <a:endParaRPr kumimoji="1" lang="en-US" altLang="ja-JP" dirty="0"/>
          </a:p>
          <a:p>
            <a:pPr marL="0" indent="0">
              <a:buNone/>
            </a:pPr>
            <a:r>
              <a:rPr lang="ja-JP" altLang="en-US" dirty="0"/>
              <a:t>　→自分のアイデア勝手に使われたくない</a:t>
            </a:r>
            <a:endParaRPr lang="en-US" altLang="ja-JP" dirty="0"/>
          </a:p>
          <a:p>
            <a:pPr marL="0" indent="0">
              <a:buNone/>
            </a:pPr>
            <a:r>
              <a:rPr lang="ja-JP" altLang="en-US" dirty="0"/>
              <a:t>　　製品化したら儲かるかもしれない・・・</a:t>
            </a:r>
            <a:endParaRPr lang="en-US" altLang="ja-JP" dirty="0"/>
          </a:p>
          <a:p>
            <a:pPr marL="0" indent="0">
              <a:buNone/>
            </a:pPr>
            <a:endParaRPr lang="en-US" altLang="ja-JP" dirty="0"/>
          </a:p>
          <a:p>
            <a:pPr marL="0" indent="0">
              <a:buNone/>
            </a:pPr>
            <a:endParaRPr lang="en-US" altLang="ja-JP" dirty="0"/>
          </a:p>
          <a:p>
            <a:r>
              <a:rPr lang="ja-JP" altLang="en-US" dirty="0"/>
              <a:t>利用する立場からすれば自由に使いたい</a:t>
            </a:r>
            <a:endParaRPr lang="en-US" altLang="ja-JP" dirty="0"/>
          </a:p>
          <a:p>
            <a:pPr marL="0" indent="0">
              <a:buNone/>
            </a:pPr>
            <a:r>
              <a:rPr lang="ja-JP" altLang="en-US" dirty="0"/>
              <a:t>　→自由に使ってもらうことでアイデアが広がる</a:t>
            </a:r>
            <a:endParaRPr lang="en-US" altLang="ja-JP" dirty="0"/>
          </a:p>
          <a:p>
            <a:pPr marL="0" indent="0">
              <a:buNone/>
            </a:pPr>
            <a:r>
              <a:rPr kumimoji="1" lang="ja-JP" altLang="en-US" dirty="0"/>
              <a:t>　　　</a:t>
            </a:r>
            <a:endParaRPr kumimoji="1" lang="en-US" altLang="ja-JP" dirty="0"/>
          </a:p>
          <a:p>
            <a:pPr marL="0" indent="0">
              <a:buNone/>
            </a:pPr>
            <a:endParaRPr kumimoji="1" lang="ja-JP" altLang="en-US" dirty="0"/>
          </a:p>
        </p:txBody>
      </p:sp>
      <p:sp>
        <p:nvSpPr>
          <p:cNvPr id="6" name="四角形: 角を丸くする 5">
            <a:extLst>
              <a:ext uri="{FF2B5EF4-FFF2-40B4-BE49-F238E27FC236}">
                <a16:creationId xmlns:a16="http://schemas.microsoft.com/office/drawing/2014/main" id="{EB5986FD-52FC-BE9B-C1ED-2715319042F8}"/>
              </a:ext>
            </a:extLst>
          </p:cNvPr>
          <p:cNvSpPr/>
          <p:nvPr/>
        </p:nvSpPr>
        <p:spPr>
          <a:xfrm>
            <a:off x="351692" y="1812498"/>
            <a:ext cx="2133600" cy="418856"/>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2800" dirty="0"/>
              <a:t>保護しよう</a:t>
            </a:r>
          </a:p>
        </p:txBody>
      </p:sp>
      <p:sp>
        <p:nvSpPr>
          <p:cNvPr id="7" name="四角形: 角を丸くする 6">
            <a:extLst>
              <a:ext uri="{FF2B5EF4-FFF2-40B4-BE49-F238E27FC236}">
                <a16:creationId xmlns:a16="http://schemas.microsoft.com/office/drawing/2014/main" id="{909B1D94-B30E-3A54-EF1E-008C88B137B9}"/>
              </a:ext>
            </a:extLst>
          </p:cNvPr>
          <p:cNvSpPr/>
          <p:nvPr/>
        </p:nvSpPr>
        <p:spPr>
          <a:xfrm>
            <a:off x="351692" y="4417219"/>
            <a:ext cx="2133600" cy="418856"/>
          </a:xfrm>
          <a:prstGeom prst="roundRect">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kumimoji="1" lang="ja-JP" altLang="en-US" sz="2800" dirty="0"/>
              <a:t>活用しよう</a:t>
            </a:r>
          </a:p>
        </p:txBody>
      </p:sp>
      <p:sp>
        <p:nvSpPr>
          <p:cNvPr id="12" name="矢印: 上下 11">
            <a:extLst>
              <a:ext uri="{FF2B5EF4-FFF2-40B4-BE49-F238E27FC236}">
                <a16:creationId xmlns:a16="http://schemas.microsoft.com/office/drawing/2014/main" id="{5636FF3F-B18A-9E8D-1153-71C84E237A54}"/>
              </a:ext>
            </a:extLst>
          </p:cNvPr>
          <p:cNvSpPr/>
          <p:nvPr/>
        </p:nvSpPr>
        <p:spPr>
          <a:xfrm>
            <a:off x="3810000" y="3903785"/>
            <a:ext cx="539261" cy="932290"/>
          </a:xfrm>
          <a:prstGeom prst="upDownArrow">
            <a:avLst/>
          </a:prstGeom>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2245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EDEE84-B3BD-3916-59A4-C49060A94651}"/>
              </a:ext>
            </a:extLst>
          </p:cNvPr>
          <p:cNvSpPr>
            <a:spLocks noGrp="1"/>
          </p:cNvSpPr>
          <p:nvPr>
            <p:ph type="title"/>
          </p:nvPr>
        </p:nvSpPr>
        <p:spPr/>
        <p:txBody>
          <a:bodyPr/>
          <a:lstStyle/>
          <a:p>
            <a:r>
              <a:rPr kumimoji="1" lang="en-US" altLang="ja-JP" dirty="0"/>
              <a:t>【</a:t>
            </a:r>
            <a:r>
              <a:rPr kumimoji="1" lang="ja-JP" altLang="en-US" dirty="0"/>
              <a:t>知識の整理</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5E06C30F-24E1-CBAF-1FE2-41764C0A70DD}"/>
              </a:ext>
            </a:extLst>
          </p:cNvPr>
          <p:cNvSpPr>
            <a:spLocks noGrp="1"/>
          </p:cNvSpPr>
          <p:nvPr>
            <p:ph idx="1"/>
          </p:nvPr>
        </p:nvSpPr>
        <p:spPr/>
        <p:txBody>
          <a:bodyPr>
            <a:normAutofit fontScale="92500"/>
          </a:bodyPr>
          <a:lstStyle/>
          <a:p>
            <a:pPr marL="0" indent="0">
              <a:buNone/>
            </a:pPr>
            <a:r>
              <a:rPr kumimoji="1" lang="ja-JP" altLang="en-US" dirty="0"/>
              <a:t>③（</a:t>
            </a:r>
            <a:r>
              <a:rPr kumimoji="1" lang="ja-JP" altLang="en-US" dirty="0">
                <a:solidFill>
                  <a:srgbClr val="FF0000"/>
                </a:solidFill>
              </a:rPr>
              <a:t>著作物</a:t>
            </a:r>
            <a:r>
              <a:rPr kumimoji="1" lang="ja-JP" altLang="en-US" dirty="0"/>
              <a:t>）</a:t>
            </a:r>
            <a:endParaRPr kumimoji="1" lang="en-US" altLang="ja-JP" dirty="0"/>
          </a:p>
          <a:p>
            <a:pPr marL="0" indent="0">
              <a:buNone/>
            </a:pPr>
            <a:r>
              <a:rPr lang="ja-JP" altLang="en-US" dirty="0"/>
              <a:t>　</a:t>
            </a:r>
            <a:r>
              <a:rPr kumimoji="1" lang="ja-JP" altLang="en-US" dirty="0"/>
              <a:t>＝　言語・音楽・舞踊・美術・建築・図形・</a:t>
            </a:r>
            <a:endParaRPr kumimoji="1" lang="en-US" altLang="ja-JP" dirty="0"/>
          </a:p>
          <a:p>
            <a:pPr marL="0" indent="0">
              <a:buNone/>
            </a:pPr>
            <a:r>
              <a:rPr lang="ja-JP" altLang="en-US" dirty="0"/>
              <a:t>　　　</a:t>
            </a:r>
            <a:r>
              <a:rPr kumimoji="1" lang="ja-JP" altLang="en-US" dirty="0"/>
              <a:t>映画・写真・コンピュータプログラム</a:t>
            </a:r>
            <a:endParaRPr kumimoji="1" lang="en-US" altLang="ja-JP" dirty="0"/>
          </a:p>
          <a:p>
            <a:pPr marL="0" indent="0">
              <a:buNone/>
            </a:pPr>
            <a:r>
              <a:rPr lang="ja-JP" altLang="en-US" dirty="0"/>
              <a:t>　　↓　著作者に勝手に使われない権利</a:t>
            </a:r>
            <a:endParaRPr lang="en-US" altLang="ja-JP" dirty="0"/>
          </a:p>
          <a:p>
            <a:pPr marL="0" indent="0">
              <a:buNone/>
            </a:pPr>
            <a:r>
              <a:rPr kumimoji="1" lang="ja-JP" altLang="en-US" dirty="0"/>
              <a:t>（</a:t>
            </a:r>
            <a:r>
              <a:rPr kumimoji="1" lang="ja-JP" altLang="en-US" dirty="0">
                <a:solidFill>
                  <a:srgbClr val="FF0000"/>
                </a:solidFill>
              </a:rPr>
              <a:t>著作権</a:t>
            </a:r>
            <a:r>
              <a:rPr kumimoji="1" lang="ja-JP" altLang="en-US" dirty="0"/>
              <a:t>）←（</a:t>
            </a:r>
            <a:r>
              <a:rPr kumimoji="1" lang="ja-JP" altLang="en-US" dirty="0">
                <a:solidFill>
                  <a:srgbClr val="FF0000"/>
                </a:solidFill>
              </a:rPr>
              <a:t>著作権法</a:t>
            </a:r>
            <a:r>
              <a:rPr kumimoji="1" lang="ja-JP" altLang="en-US" dirty="0"/>
              <a:t>）で規定</a:t>
            </a:r>
            <a:endParaRPr kumimoji="1" lang="en-US" altLang="ja-JP" dirty="0"/>
          </a:p>
          <a:p>
            <a:pPr marL="0" indent="0">
              <a:buNone/>
            </a:pPr>
            <a:r>
              <a:rPr lang="ja-JP" altLang="en-US" dirty="0"/>
              <a:t>　・（</a:t>
            </a:r>
            <a:r>
              <a:rPr lang="ja-JP" altLang="en-US" dirty="0">
                <a:solidFill>
                  <a:srgbClr val="FF0000"/>
                </a:solidFill>
              </a:rPr>
              <a:t>著作者人格権</a:t>
            </a:r>
            <a:r>
              <a:rPr lang="ja-JP" altLang="en-US" dirty="0"/>
              <a:t>）：本人限り</a:t>
            </a:r>
            <a:endParaRPr lang="en-US" altLang="ja-JP" dirty="0"/>
          </a:p>
          <a:p>
            <a:pPr marL="0" indent="0">
              <a:buNone/>
            </a:pPr>
            <a:r>
              <a:rPr kumimoji="1" lang="ja-JP" altLang="en-US" dirty="0"/>
              <a:t>　　　＝公表権、氏名表示権、同一性保持権</a:t>
            </a:r>
            <a:endParaRPr kumimoji="1" lang="en-US" altLang="ja-JP" dirty="0"/>
          </a:p>
          <a:p>
            <a:pPr marL="0" indent="0">
              <a:buNone/>
            </a:pPr>
            <a:r>
              <a:rPr lang="ja-JP" altLang="en-US" dirty="0"/>
              <a:t>　・（</a:t>
            </a:r>
            <a:r>
              <a:rPr lang="ja-JP" altLang="en-US" dirty="0">
                <a:solidFill>
                  <a:srgbClr val="FF0000"/>
                </a:solidFill>
              </a:rPr>
              <a:t>著作権（財産権）</a:t>
            </a:r>
            <a:r>
              <a:rPr lang="ja-JP" altLang="en-US" dirty="0"/>
              <a:t>）：死後</a:t>
            </a:r>
            <a:r>
              <a:rPr lang="ja-JP" altLang="en-US" dirty="0">
                <a:solidFill>
                  <a:srgbClr val="FF0000"/>
                </a:solidFill>
              </a:rPr>
              <a:t>７０年</a:t>
            </a:r>
            <a:r>
              <a:rPr lang="ja-JP" altLang="en-US" dirty="0"/>
              <a:t>有効</a:t>
            </a:r>
            <a:endParaRPr kumimoji="1" lang="en-US" altLang="ja-JP" dirty="0"/>
          </a:p>
          <a:p>
            <a:pPr marL="0" indent="0">
              <a:buNone/>
            </a:pPr>
            <a:r>
              <a:rPr lang="ja-JP" altLang="en-US" dirty="0"/>
              <a:t>　　　＝複製権、上演権・演奏権、公衆送信権・・</a:t>
            </a:r>
            <a:endParaRPr lang="en-US" altLang="ja-JP" dirty="0"/>
          </a:p>
          <a:p>
            <a:pPr marL="0" indent="0">
              <a:buNone/>
            </a:pPr>
            <a:endParaRPr kumimoji="1" lang="ja-JP" altLang="en-US" dirty="0"/>
          </a:p>
        </p:txBody>
      </p:sp>
    </p:spTree>
    <p:extLst>
      <p:ext uri="{BB962C8B-B14F-4D97-AF65-F5344CB8AC3E}">
        <p14:creationId xmlns:p14="http://schemas.microsoft.com/office/powerpoint/2010/main" val="2974173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2ED45D-FA35-F1C3-69AB-17C9244609E0}"/>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調べてみよう</a:t>
            </a:r>
            <a:endParaRPr kumimoji="1" lang="ja-JP" altLang="en-US" dirty="0"/>
          </a:p>
        </p:txBody>
      </p:sp>
      <p:pic>
        <p:nvPicPr>
          <p:cNvPr id="7" name="図 6">
            <a:extLst>
              <a:ext uri="{FF2B5EF4-FFF2-40B4-BE49-F238E27FC236}">
                <a16:creationId xmlns:a16="http://schemas.microsoft.com/office/drawing/2014/main" id="{20D7E059-B2C8-45A2-DFBF-C4B764413791}"/>
              </a:ext>
            </a:extLst>
          </p:cNvPr>
          <p:cNvPicPr>
            <a:picLocks noChangeAspect="1"/>
          </p:cNvPicPr>
          <p:nvPr/>
        </p:nvPicPr>
        <p:blipFill rotWithShape="1">
          <a:blip r:embed="rId2">
            <a:extLst>
              <a:ext uri="{28A0092B-C50C-407E-A947-70E740481C1C}">
                <a14:useLocalDpi xmlns:a14="http://schemas.microsoft.com/office/drawing/2010/main" val="0"/>
              </a:ext>
            </a:extLst>
          </a:blip>
          <a:srcRect b="40734"/>
          <a:stretch/>
        </p:blipFill>
        <p:spPr>
          <a:xfrm>
            <a:off x="192995" y="1747773"/>
            <a:ext cx="7274606" cy="2477736"/>
          </a:xfrm>
          <a:prstGeom prst="rect">
            <a:avLst/>
          </a:prstGeom>
        </p:spPr>
      </p:pic>
      <p:pic>
        <p:nvPicPr>
          <p:cNvPr id="4" name="図 3">
            <a:extLst>
              <a:ext uri="{FF2B5EF4-FFF2-40B4-BE49-F238E27FC236}">
                <a16:creationId xmlns:a16="http://schemas.microsoft.com/office/drawing/2014/main" id="{B7D69700-0F9C-27F6-F507-05CF495375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7568" y="4225509"/>
            <a:ext cx="4760029" cy="2632491"/>
          </a:xfrm>
          <a:prstGeom prst="rect">
            <a:avLst/>
          </a:prstGeom>
        </p:spPr>
      </p:pic>
    </p:spTree>
    <p:extLst>
      <p:ext uri="{BB962C8B-B14F-4D97-AF65-F5344CB8AC3E}">
        <p14:creationId xmlns:p14="http://schemas.microsoft.com/office/powerpoint/2010/main" val="6127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19853C-86D3-884C-2BAC-ABA6CCA98587}"/>
              </a:ext>
            </a:extLst>
          </p:cNvPr>
          <p:cNvSpPr>
            <a:spLocks noGrp="1"/>
          </p:cNvSpPr>
          <p:nvPr>
            <p:ph type="title"/>
          </p:nvPr>
        </p:nvSpPr>
        <p:spPr/>
        <p:txBody>
          <a:bodyPr/>
          <a:lstStyle/>
          <a:p>
            <a:r>
              <a:rPr kumimoji="1" lang="en-US" altLang="ja-JP" dirty="0"/>
              <a:t>【</a:t>
            </a:r>
            <a:r>
              <a:rPr kumimoji="1" lang="ja-JP" altLang="en-US" dirty="0"/>
              <a:t>知識の整理</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2639331D-1A50-E1F0-D84E-DF7B79B5304E}"/>
              </a:ext>
            </a:extLst>
          </p:cNvPr>
          <p:cNvSpPr>
            <a:spLocks noGrp="1"/>
          </p:cNvSpPr>
          <p:nvPr>
            <p:ph idx="1"/>
          </p:nvPr>
        </p:nvSpPr>
        <p:spPr>
          <a:xfrm>
            <a:off x="628649" y="1825625"/>
            <a:ext cx="8161667" cy="4351338"/>
          </a:xfrm>
        </p:spPr>
        <p:txBody>
          <a:bodyPr>
            <a:normAutofit lnSpcReduction="10000"/>
          </a:bodyPr>
          <a:lstStyle/>
          <a:p>
            <a:pPr marL="0" indent="0">
              <a:buNone/>
            </a:pPr>
            <a:r>
              <a:rPr kumimoji="1" lang="ja-JP" altLang="en-US" dirty="0"/>
              <a:t>④（</a:t>
            </a:r>
            <a:r>
              <a:rPr kumimoji="1" lang="ja-JP" altLang="en-US" dirty="0">
                <a:solidFill>
                  <a:srgbClr val="FF0000"/>
                </a:solidFill>
              </a:rPr>
              <a:t>著作者隣接権</a:t>
            </a:r>
            <a:r>
              <a:rPr kumimoji="1" lang="ja-JP" altLang="en-US" dirty="0"/>
              <a:t>）</a:t>
            </a:r>
            <a:endParaRPr kumimoji="1" lang="en-US" altLang="ja-JP" dirty="0"/>
          </a:p>
          <a:p>
            <a:pPr marL="0" indent="0">
              <a:buNone/>
            </a:pPr>
            <a:r>
              <a:rPr lang="ja-JP" altLang="en-US" dirty="0"/>
              <a:t>　　＝著作物の伝達に重要な役割を持つ人が持つ</a:t>
            </a:r>
            <a:endParaRPr lang="en-US" altLang="ja-JP" dirty="0"/>
          </a:p>
          <a:p>
            <a:pPr marL="0" indent="0">
              <a:buNone/>
            </a:pPr>
            <a:r>
              <a:rPr lang="ja-JP" altLang="en-US" dirty="0"/>
              <a:t>　　</a:t>
            </a:r>
            <a:r>
              <a:rPr lang="en-US" altLang="ja-JP" dirty="0"/>
              <a:t> </a:t>
            </a:r>
            <a:r>
              <a:rPr lang="ja-JP" altLang="en-US" dirty="0"/>
              <a:t>（例）録音権、複製権、放送権、再放送権</a:t>
            </a:r>
            <a:endParaRPr lang="en-US" altLang="ja-JP" dirty="0"/>
          </a:p>
          <a:p>
            <a:pPr marL="0" indent="0">
              <a:buNone/>
            </a:pPr>
            <a:endParaRPr lang="en-US" altLang="ja-JP" dirty="0"/>
          </a:p>
          <a:p>
            <a:pPr marL="0" indent="0">
              <a:buNone/>
            </a:pPr>
            <a:r>
              <a:rPr lang="ja-JP" altLang="en-US" dirty="0"/>
              <a:t>⑤著作権法の例外</a:t>
            </a:r>
            <a:endParaRPr lang="en-US" altLang="ja-JP" dirty="0"/>
          </a:p>
          <a:p>
            <a:pPr marL="0" indent="0">
              <a:buNone/>
            </a:pPr>
            <a:r>
              <a:rPr lang="ja-JP" altLang="en-US" dirty="0"/>
              <a:t>　・死後</a:t>
            </a:r>
            <a:r>
              <a:rPr lang="en-US" altLang="ja-JP" dirty="0"/>
              <a:t>70</a:t>
            </a:r>
            <a:r>
              <a:rPr lang="ja-JP" altLang="en-US" dirty="0"/>
              <a:t>年が過ぎ著作権が及ばない作品</a:t>
            </a:r>
            <a:endParaRPr lang="en-US" altLang="ja-JP" dirty="0"/>
          </a:p>
          <a:p>
            <a:pPr marL="0" indent="0">
              <a:buNone/>
            </a:pPr>
            <a:r>
              <a:rPr lang="ja-JP" altLang="en-US" dirty="0"/>
              <a:t>　・私的使用のための複製、引用</a:t>
            </a:r>
            <a:endParaRPr lang="en-US" altLang="ja-JP" dirty="0"/>
          </a:p>
          <a:p>
            <a:pPr marL="0" indent="0">
              <a:buNone/>
            </a:pPr>
            <a:r>
              <a:rPr lang="ja-JP" altLang="en-US" dirty="0"/>
              <a:t>　　教育機関における複製、非営利目的の演奏</a:t>
            </a:r>
            <a:endParaRPr lang="en-US" altLang="ja-JP" dirty="0"/>
          </a:p>
          <a:p>
            <a:pPr marL="0" indent="0">
              <a:buNone/>
            </a:pPr>
            <a:r>
              <a:rPr kumimoji="1" lang="ja-JP" altLang="en-US" dirty="0"/>
              <a:t>　　</a:t>
            </a:r>
          </a:p>
        </p:txBody>
      </p:sp>
    </p:spTree>
    <p:extLst>
      <p:ext uri="{BB962C8B-B14F-4D97-AF65-F5344CB8AC3E}">
        <p14:creationId xmlns:p14="http://schemas.microsoft.com/office/powerpoint/2010/main" val="1185005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2ED45D-FA35-F1C3-69AB-17C9244609E0}"/>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調べてみよう</a:t>
            </a:r>
            <a:endParaRPr kumimoji="1" lang="ja-JP" altLang="en-US" dirty="0"/>
          </a:p>
        </p:txBody>
      </p:sp>
      <p:pic>
        <p:nvPicPr>
          <p:cNvPr id="7" name="図 6">
            <a:extLst>
              <a:ext uri="{FF2B5EF4-FFF2-40B4-BE49-F238E27FC236}">
                <a16:creationId xmlns:a16="http://schemas.microsoft.com/office/drawing/2014/main" id="{20D7E059-B2C8-45A2-DFBF-C4B7644137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225" y="1633286"/>
            <a:ext cx="8455939" cy="4859587"/>
          </a:xfrm>
          <a:prstGeom prst="rect">
            <a:avLst/>
          </a:prstGeom>
        </p:spPr>
      </p:pic>
    </p:spTree>
    <p:extLst>
      <p:ext uri="{BB962C8B-B14F-4D97-AF65-F5344CB8AC3E}">
        <p14:creationId xmlns:p14="http://schemas.microsoft.com/office/powerpoint/2010/main" val="877841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16BF0A-21C8-7BEB-B629-37D3999AEDBE}"/>
              </a:ext>
            </a:extLst>
          </p:cNvPr>
          <p:cNvSpPr>
            <a:spLocks noGrp="1"/>
          </p:cNvSpPr>
          <p:nvPr>
            <p:ph type="title"/>
          </p:nvPr>
        </p:nvSpPr>
        <p:spPr/>
        <p:txBody>
          <a:bodyPr/>
          <a:lstStyle/>
          <a:p>
            <a:r>
              <a:rPr kumimoji="1" lang="ja-JP" altLang="en-US" dirty="0">
                <a:solidFill>
                  <a:srgbClr val="FF0000"/>
                </a:solidFill>
              </a:rPr>
              <a:t>⑥著作権法の３つの目的</a:t>
            </a:r>
          </a:p>
        </p:txBody>
      </p:sp>
      <p:sp>
        <p:nvSpPr>
          <p:cNvPr id="3" name="コンテンツ プレースホルダー 2">
            <a:extLst>
              <a:ext uri="{FF2B5EF4-FFF2-40B4-BE49-F238E27FC236}">
                <a16:creationId xmlns:a16="http://schemas.microsoft.com/office/drawing/2014/main" id="{465E2C0F-6FDE-9CA0-9327-73EBB06599CC}"/>
              </a:ext>
            </a:extLst>
          </p:cNvPr>
          <p:cNvSpPr>
            <a:spLocks noGrp="1"/>
          </p:cNvSpPr>
          <p:nvPr>
            <p:ph idx="1"/>
          </p:nvPr>
        </p:nvSpPr>
        <p:spPr>
          <a:xfrm>
            <a:off x="628650" y="1825624"/>
            <a:ext cx="7886700" cy="2289175"/>
          </a:xfrm>
        </p:spPr>
        <p:txBody>
          <a:bodyPr>
            <a:normAutofit/>
          </a:bodyPr>
          <a:lstStyle/>
          <a:p>
            <a:pPr marL="0" indent="0">
              <a:buNone/>
            </a:pPr>
            <a:r>
              <a:rPr kumimoji="1" lang="ja-JP" altLang="en-US" dirty="0"/>
              <a:t>１）著作物や実演の権利を保護する</a:t>
            </a:r>
            <a:endParaRPr kumimoji="1" lang="en-US" altLang="ja-JP" dirty="0"/>
          </a:p>
          <a:p>
            <a:pPr marL="0" indent="0">
              <a:buNone/>
            </a:pPr>
            <a:r>
              <a:rPr lang="ja-JP" altLang="en-US" dirty="0"/>
              <a:t>２）著作物や実演を利用しやすくする</a:t>
            </a:r>
            <a:endParaRPr lang="en-US" altLang="ja-JP" dirty="0"/>
          </a:p>
          <a:p>
            <a:pPr marL="0" indent="0">
              <a:buNone/>
            </a:pPr>
            <a:r>
              <a:rPr kumimoji="1" lang="ja-JP" altLang="en-US" dirty="0"/>
              <a:t>３）２つのバランスをとって（</a:t>
            </a:r>
            <a:r>
              <a:rPr kumimoji="1" lang="ja-JP" altLang="en-US" dirty="0">
                <a:solidFill>
                  <a:srgbClr val="FF0000"/>
                </a:solidFill>
              </a:rPr>
              <a:t>文化の発展</a:t>
            </a:r>
            <a:r>
              <a:rPr kumimoji="1" lang="ja-JP" altLang="en-US" dirty="0"/>
              <a:t>）</a:t>
            </a:r>
            <a:endParaRPr kumimoji="1" lang="en-US" altLang="ja-JP" dirty="0"/>
          </a:p>
          <a:p>
            <a:pPr marL="0" indent="0">
              <a:buNone/>
            </a:pPr>
            <a:r>
              <a:rPr lang="ja-JP" altLang="en-US" dirty="0"/>
              <a:t>　　</a:t>
            </a:r>
            <a:r>
              <a:rPr kumimoji="1" lang="ja-JP" altLang="en-US" dirty="0"/>
              <a:t>をめざす</a:t>
            </a:r>
          </a:p>
        </p:txBody>
      </p:sp>
      <p:sp>
        <p:nvSpPr>
          <p:cNvPr id="5" name="テキスト ボックス 4">
            <a:extLst>
              <a:ext uri="{FF2B5EF4-FFF2-40B4-BE49-F238E27FC236}">
                <a16:creationId xmlns:a16="http://schemas.microsoft.com/office/drawing/2014/main" id="{0A77C138-05BC-2117-E756-7EDE87F7216F}"/>
              </a:ext>
            </a:extLst>
          </p:cNvPr>
          <p:cNvSpPr txBox="1"/>
          <p:nvPr/>
        </p:nvSpPr>
        <p:spPr>
          <a:xfrm>
            <a:off x="375138" y="4003549"/>
            <a:ext cx="8393723" cy="1938992"/>
          </a:xfrm>
          <a:prstGeom prst="rect">
            <a:avLst/>
          </a:prstGeom>
          <a:solidFill>
            <a:schemeClr val="accent4">
              <a:lumMod val="20000"/>
              <a:lumOff val="80000"/>
            </a:schemeClr>
          </a:solidFill>
        </p:spPr>
        <p:txBody>
          <a:bodyPr wrap="square">
            <a:spAutoFit/>
          </a:bodyPr>
          <a:lstStyle/>
          <a:p>
            <a:r>
              <a:rPr lang="ja-JP" altLang="en-US" sz="2400" b="1" dirty="0"/>
              <a:t>著作権法第</a:t>
            </a:r>
            <a:r>
              <a:rPr lang="en-US" altLang="ja-JP" sz="2400" b="1" dirty="0"/>
              <a:t>1</a:t>
            </a:r>
            <a:r>
              <a:rPr lang="ja-JP" altLang="en-US" sz="2400" b="1" dirty="0"/>
              <a:t>条</a:t>
            </a:r>
            <a:r>
              <a:rPr lang="ja-JP" altLang="en-US" sz="2400" dirty="0"/>
              <a:t>　この法律は、著作物並びに実演、レコード、放送及び有線放送に関し著作者の権利及びこれに隣接する権利を定め、これらの文化的所産の公正な利用に留意しつつ、著作者等の権利の保護を図り、もつて</a:t>
            </a:r>
            <a:r>
              <a:rPr lang="ja-JP" altLang="en-US" sz="2400" dirty="0">
                <a:solidFill>
                  <a:srgbClr val="FF0000"/>
                </a:solidFill>
              </a:rPr>
              <a:t>文化の発展に寄与</a:t>
            </a:r>
            <a:r>
              <a:rPr lang="ja-JP" altLang="en-US" sz="2400" dirty="0"/>
              <a:t>することを目的とする。</a:t>
            </a:r>
          </a:p>
        </p:txBody>
      </p:sp>
      <p:sp>
        <p:nvSpPr>
          <p:cNvPr id="4" name="吹き出し: 角を丸めた四角形 3">
            <a:extLst>
              <a:ext uri="{FF2B5EF4-FFF2-40B4-BE49-F238E27FC236}">
                <a16:creationId xmlns:a16="http://schemas.microsoft.com/office/drawing/2014/main" id="{4182FDE0-7FF2-CD91-57C8-98F8F788CDA1}"/>
              </a:ext>
            </a:extLst>
          </p:cNvPr>
          <p:cNvSpPr/>
          <p:nvPr/>
        </p:nvSpPr>
        <p:spPr>
          <a:xfrm>
            <a:off x="6729046" y="1403473"/>
            <a:ext cx="1934307" cy="574431"/>
          </a:xfrm>
          <a:prstGeom prst="wedgeRoundRectCallout">
            <a:avLst>
              <a:gd name="adj1" fmla="val -67644"/>
              <a:gd name="adj2" fmla="val 50255"/>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著作者を保護</a:t>
            </a:r>
          </a:p>
        </p:txBody>
      </p:sp>
      <p:sp>
        <p:nvSpPr>
          <p:cNvPr id="6" name="吹き出し: 角を丸めた四角形 5">
            <a:extLst>
              <a:ext uri="{FF2B5EF4-FFF2-40B4-BE49-F238E27FC236}">
                <a16:creationId xmlns:a16="http://schemas.microsoft.com/office/drawing/2014/main" id="{3D6EE9D1-15C2-45C7-FA8F-F2DDEDAA610F}"/>
              </a:ext>
            </a:extLst>
          </p:cNvPr>
          <p:cNvSpPr/>
          <p:nvPr/>
        </p:nvSpPr>
        <p:spPr>
          <a:xfrm>
            <a:off x="7069014" y="2154605"/>
            <a:ext cx="1934307" cy="574431"/>
          </a:xfrm>
          <a:prstGeom prst="wedgeRoundRectCallout">
            <a:avLst>
              <a:gd name="adj1" fmla="val -67644"/>
              <a:gd name="adj2" fmla="val 50255"/>
              <a:gd name="adj3" fmla="val 16667"/>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t>利用しやすさ</a:t>
            </a:r>
          </a:p>
        </p:txBody>
      </p:sp>
    </p:spTree>
    <p:extLst>
      <p:ext uri="{BB962C8B-B14F-4D97-AF65-F5344CB8AC3E}">
        <p14:creationId xmlns:p14="http://schemas.microsoft.com/office/powerpoint/2010/main" val="20267877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著作権法の目的は</a:t>
            </a:r>
            <a:br>
              <a:rPr kumimoji="1" lang="en-US" altLang="ja-JP" dirty="0"/>
            </a:br>
            <a:r>
              <a:rPr kumimoji="1" lang="ja-JP" altLang="en-US" dirty="0"/>
              <a:t>　　　　　　</a:t>
            </a:r>
            <a:r>
              <a:rPr kumimoji="1" lang="ja-JP" altLang="en-US" dirty="0">
                <a:solidFill>
                  <a:srgbClr val="FF0000"/>
                </a:solidFill>
              </a:rPr>
              <a:t>「文化の発展」</a:t>
            </a:r>
          </a:p>
        </p:txBody>
      </p:sp>
      <p:sp>
        <p:nvSpPr>
          <p:cNvPr id="4" name="コンテンツ プレースホルダー 3"/>
          <p:cNvSpPr>
            <a:spLocks noGrp="1"/>
          </p:cNvSpPr>
          <p:nvPr>
            <p:ph idx="1"/>
          </p:nvPr>
        </p:nvSpPr>
        <p:spPr/>
        <p:txBody>
          <a:bodyPr>
            <a:normAutofit lnSpcReduction="10000"/>
          </a:bodyPr>
          <a:lstStyle/>
          <a:p>
            <a:pPr marL="0" indent="0">
              <a:buNone/>
            </a:pPr>
            <a:r>
              <a:rPr lang="ja-JP" altLang="en-US" dirty="0"/>
              <a:t>日本漫画家協会声明</a:t>
            </a:r>
            <a:endParaRPr lang="en-US" altLang="ja-JP" dirty="0"/>
          </a:p>
          <a:p>
            <a:r>
              <a:rPr lang="ja-JP" altLang="en-US" dirty="0"/>
              <a:t>「今この瞬間にも深刻な海賊版被害は生じており、漫画家をはじめとしたクリエイターやコンテンツ産業全体に甚大なダメージが積み重なっている状況に変化はありません。</a:t>
            </a:r>
            <a:r>
              <a:rPr lang="ja-JP" altLang="en-US" dirty="0">
                <a:solidFill>
                  <a:srgbClr val="FF0000"/>
                </a:solidFill>
              </a:rPr>
              <a:t>海賊版サイトが奪うのは、単に経済的利益のみならず、デビューから間もない若き才能、そして夢です</a:t>
            </a:r>
            <a:r>
              <a:rPr lang="ja-JP" altLang="en-US" dirty="0"/>
              <a:t>。このような長期にわたって影響する深刻な被害を防ぐためには何よりも、迅速かつ実効性を伴う対応が欠かせません。」</a:t>
            </a:r>
            <a:endParaRPr lang="en-US" altLang="ja-JP" dirty="0"/>
          </a:p>
          <a:p>
            <a:pPr marL="0" indent="0">
              <a:buNone/>
            </a:pPr>
            <a:r>
              <a:rPr kumimoji="1" lang="ja-JP" altLang="en-US" sz="1800" dirty="0"/>
              <a:t>　</a:t>
            </a:r>
            <a:r>
              <a:rPr lang="ja-JP" altLang="en-US" sz="1800" dirty="0"/>
              <a:t>（海賊版サイト対策のための迅速かつ適切な著作権法改正を求める共同声明　令和</a:t>
            </a:r>
            <a:r>
              <a:rPr lang="en-US" altLang="ja-JP" sz="1800" dirty="0"/>
              <a:t>2</a:t>
            </a:r>
            <a:r>
              <a:rPr lang="ja-JP" altLang="en-US" sz="1800" dirty="0"/>
              <a:t>年</a:t>
            </a:r>
            <a:r>
              <a:rPr lang="en-US" altLang="ja-JP" sz="1800" dirty="0"/>
              <a:t>2</a:t>
            </a:r>
            <a:r>
              <a:rPr lang="ja-JP" altLang="en-US" sz="1800" dirty="0"/>
              <a:t>月</a:t>
            </a:r>
            <a:r>
              <a:rPr lang="en-US" altLang="ja-JP" sz="1800" dirty="0"/>
              <a:t>4</a:t>
            </a:r>
            <a:r>
              <a:rPr lang="ja-JP" altLang="en-US" sz="1800" dirty="0"/>
              <a:t>日）</a:t>
            </a:r>
            <a:endParaRPr kumimoji="1" lang="ja-JP" altLang="en-US" sz="1800" dirty="0"/>
          </a:p>
        </p:txBody>
      </p:sp>
    </p:spTree>
    <p:extLst>
      <p:ext uri="{BB962C8B-B14F-4D97-AF65-F5344CB8AC3E}">
        <p14:creationId xmlns:p14="http://schemas.microsoft.com/office/powerpoint/2010/main" val="19391022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9010FF-10AD-ACFB-4704-90D0AAB5D995}"/>
              </a:ext>
            </a:extLst>
          </p:cNvPr>
          <p:cNvSpPr>
            <a:spLocks noGrp="1"/>
          </p:cNvSpPr>
          <p:nvPr>
            <p:ph type="title"/>
          </p:nvPr>
        </p:nvSpPr>
        <p:spPr/>
        <p:txBody>
          <a:bodyPr>
            <a:normAutofit/>
          </a:bodyPr>
          <a:lstStyle/>
          <a:p>
            <a:r>
              <a:rPr kumimoji="1" lang="ja-JP" altLang="en-US" dirty="0">
                <a:solidFill>
                  <a:srgbClr val="FF0000"/>
                </a:solidFill>
              </a:rPr>
              <a:t>⑦ｸﾘｴｨﾃｨﾌﾞ･ｺﾓﾝｽﾞ・ﾗｲｾﾝｽ</a:t>
            </a:r>
          </a:p>
        </p:txBody>
      </p:sp>
      <p:pic>
        <p:nvPicPr>
          <p:cNvPr id="5" name="コンテンツ プレースホルダー 4">
            <a:extLst>
              <a:ext uri="{FF2B5EF4-FFF2-40B4-BE49-F238E27FC236}">
                <a16:creationId xmlns:a16="http://schemas.microsoft.com/office/drawing/2014/main" id="{52952FF0-1312-BD36-5DBF-27FBB6E57D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359" y="1690689"/>
            <a:ext cx="8731282" cy="1134573"/>
          </a:xfrm>
        </p:spPr>
      </p:pic>
      <p:pic>
        <p:nvPicPr>
          <p:cNvPr id="7" name="図 6">
            <a:extLst>
              <a:ext uri="{FF2B5EF4-FFF2-40B4-BE49-F238E27FC236}">
                <a16:creationId xmlns:a16="http://schemas.microsoft.com/office/drawing/2014/main" id="{D3A2C4C0-2A71-2FC2-F257-C1CA22B93C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6359" y="4098071"/>
            <a:ext cx="8843244" cy="1069240"/>
          </a:xfrm>
          <a:prstGeom prst="rect">
            <a:avLst/>
          </a:prstGeom>
        </p:spPr>
      </p:pic>
      <p:sp>
        <p:nvSpPr>
          <p:cNvPr id="8" name="テキスト ボックス 7">
            <a:extLst>
              <a:ext uri="{FF2B5EF4-FFF2-40B4-BE49-F238E27FC236}">
                <a16:creationId xmlns:a16="http://schemas.microsoft.com/office/drawing/2014/main" id="{A001006C-9F07-69F7-FB3A-E3B4E59B0097}"/>
              </a:ext>
            </a:extLst>
          </p:cNvPr>
          <p:cNvSpPr txBox="1"/>
          <p:nvPr/>
        </p:nvSpPr>
        <p:spPr>
          <a:xfrm>
            <a:off x="206359" y="2977662"/>
            <a:ext cx="2977355" cy="923330"/>
          </a:xfrm>
          <a:prstGeom prst="rect">
            <a:avLst/>
          </a:prstGeom>
          <a:noFill/>
        </p:spPr>
        <p:txBody>
          <a:bodyPr wrap="square" rtlCol="0">
            <a:spAutoFit/>
          </a:bodyPr>
          <a:lstStyle/>
          <a:p>
            <a:r>
              <a:rPr kumimoji="1" lang="ja-JP" altLang="en-US" dirty="0"/>
              <a:t>原作者の名前・作品名を表示すれば、営利目的の利用も可、改変も可</a:t>
            </a:r>
          </a:p>
        </p:txBody>
      </p:sp>
      <p:sp>
        <p:nvSpPr>
          <p:cNvPr id="10" name="テキスト ボックス 9">
            <a:extLst>
              <a:ext uri="{FF2B5EF4-FFF2-40B4-BE49-F238E27FC236}">
                <a16:creationId xmlns:a16="http://schemas.microsoft.com/office/drawing/2014/main" id="{60633DC4-D5ED-8EB7-C2A8-FEC69BAE39B1}"/>
              </a:ext>
            </a:extLst>
          </p:cNvPr>
          <p:cNvSpPr txBox="1"/>
          <p:nvPr/>
        </p:nvSpPr>
        <p:spPr>
          <a:xfrm>
            <a:off x="3139303" y="2963498"/>
            <a:ext cx="2977355" cy="1200329"/>
          </a:xfrm>
          <a:prstGeom prst="rect">
            <a:avLst/>
          </a:prstGeom>
          <a:noFill/>
        </p:spPr>
        <p:txBody>
          <a:bodyPr wrap="square" rtlCol="0">
            <a:spAutoFit/>
          </a:bodyPr>
          <a:lstStyle/>
          <a:p>
            <a:r>
              <a:rPr kumimoji="1" lang="ja-JP" altLang="en-US" dirty="0"/>
              <a:t>原作者の名前・作品名を表示し、営利目的の利用も可、改変した場合は元の</a:t>
            </a:r>
            <a:r>
              <a:rPr kumimoji="1" lang="en-US" altLang="ja-JP" dirty="0"/>
              <a:t>CC</a:t>
            </a:r>
            <a:r>
              <a:rPr kumimoji="1" lang="ja-JP" altLang="en-US" dirty="0"/>
              <a:t>と同条件で公開</a:t>
            </a:r>
          </a:p>
        </p:txBody>
      </p:sp>
      <p:sp>
        <p:nvSpPr>
          <p:cNvPr id="11" name="テキスト ボックス 10">
            <a:extLst>
              <a:ext uri="{FF2B5EF4-FFF2-40B4-BE49-F238E27FC236}">
                <a16:creationId xmlns:a16="http://schemas.microsoft.com/office/drawing/2014/main" id="{8A257BD9-B49A-2343-D335-31863B481660}"/>
              </a:ext>
            </a:extLst>
          </p:cNvPr>
          <p:cNvSpPr txBox="1"/>
          <p:nvPr/>
        </p:nvSpPr>
        <p:spPr>
          <a:xfrm>
            <a:off x="6094453" y="2950496"/>
            <a:ext cx="2977355" cy="923330"/>
          </a:xfrm>
          <a:prstGeom prst="rect">
            <a:avLst/>
          </a:prstGeom>
          <a:noFill/>
        </p:spPr>
        <p:txBody>
          <a:bodyPr wrap="square" rtlCol="0">
            <a:spAutoFit/>
          </a:bodyPr>
          <a:lstStyle/>
          <a:p>
            <a:r>
              <a:rPr kumimoji="1" lang="ja-JP" altLang="en-US" dirty="0"/>
              <a:t>原作者の名前・作品名を表示し、営利目的の利用も可、</a:t>
            </a:r>
            <a:r>
              <a:rPr kumimoji="1" lang="ja-JP" altLang="en-US" dirty="0">
                <a:solidFill>
                  <a:srgbClr val="FF0000"/>
                </a:solidFill>
              </a:rPr>
              <a:t>改変は不可</a:t>
            </a:r>
            <a:endParaRPr kumimoji="1" lang="ja-JP" altLang="en-US" dirty="0"/>
          </a:p>
        </p:txBody>
      </p:sp>
      <p:sp>
        <p:nvSpPr>
          <p:cNvPr id="12" name="テキスト ボックス 11">
            <a:extLst>
              <a:ext uri="{FF2B5EF4-FFF2-40B4-BE49-F238E27FC236}">
                <a16:creationId xmlns:a16="http://schemas.microsoft.com/office/drawing/2014/main" id="{0109EF15-11B5-58AA-BD0D-5039184C7F26}"/>
              </a:ext>
            </a:extLst>
          </p:cNvPr>
          <p:cNvSpPr txBox="1"/>
          <p:nvPr/>
        </p:nvSpPr>
        <p:spPr>
          <a:xfrm>
            <a:off x="206359" y="5391556"/>
            <a:ext cx="2977355" cy="923330"/>
          </a:xfrm>
          <a:prstGeom prst="rect">
            <a:avLst/>
          </a:prstGeom>
          <a:noFill/>
        </p:spPr>
        <p:txBody>
          <a:bodyPr wrap="square" rtlCol="0">
            <a:spAutoFit/>
          </a:bodyPr>
          <a:lstStyle/>
          <a:p>
            <a:r>
              <a:rPr kumimoji="1" lang="ja-JP" altLang="en-US" dirty="0"/>
              <a:t>原作者の名前・作品名を表示し、</a:t>
            </a:r>
            <a:r>
              <a:rPr kumimoji="1" lang="ja-JP" altLang="en-US" dirty="0">
                <a:solidFill>
                  <a:srgbClr val="FF0000"/>
                </a:solidFill>
              </a:rPr>
              <a:t>営利目的の利用は不可</a:t>
            </a:r>
            <a:r>
              <a:rPr kumimoji="1" lang="ja-JP" altLang="en-US" dirty="0"/>
              <a:t>、改変は可、</a:t>
            </a:r>
          </a:p>
        </p:txBody>
      </p:sp>
      <p:sp>
        <p:nvSpPr>
          <p:cNvPr id="13" name="テキスト ボックス 12">
            <a:extLst>
              <a:ext uri="{FF2B5EF4-FFF2-40B4-BE49-F238E27FC236}">
                <a16:creationId xmlns:a16="http://schemas.microsoft.com/office/drawing/2014/main" id="{06BC6B0B-D885-B953-5A52-A6B815519357}"/>
              </a:ext>
            </a:extLst>
          </p:cNvPr>
          <p:cNvSpPr txBox="1"/>
          <p:nvPr/>
        </p:nvSpPr>
        <p:spPr>
          <a:xfrm>
            <a:off x="3190627" y="5391556"/>
            <a:ext cx="2977355" cy="1200329"/>
          </a:xfrm>
          <a:prstGeom prst="rect">
            <a:avLst/>
          </a:prstGeom>
          <a:noFill/>
        </p:spPr>
        <p:txBody>
          <a:bodyPr wrap="square" rtlCol="0">
            <a:spAutoFit/>
          </a:bodyPr>
          <a:lstStyle/>
          <a:p>
            <a:r>
              <a:rPr kumimoji="1" lang="ja-JP" altLang="en-US" dirty="0"/>
              <a:t>原作者の名前・作品名を表示し、</a:t>
            </a:r>
            <a:r>
              <a:rPr kumimoji="1" lang="ja-JP" altLang="en-US" dirty="0">
                <a:solidFill>
                  <a:srgbClr val="FF0000"/>
                </a:solidFill>
              </a:rPr>
              <a:t>営利目的の利用は不可</a:t>
            </a:r>
            <a:r>
              <a:rPr kumimoji="1" lang="ja-JP" altLang="en-US" dirty="0"/>
              <a:t>、改変した場合は元の</a:t>
            </a:r>
            <a:r>
              <a:rPr kumimoji="1" lang="en-US" altLang="ja-JP" dirty="0"/>
              <a:t>CC</a:t>
            </a:r>
            <a:r>
              <a:rPr kumimoji="1" lang="ja-JP" altLang="en-US" dirty="0"/>
              <a:t>と同じ条件で公開</a:t>
            </a:r>
          </a:p>
        </p:txBody>
      </p:sp>
      <p:sp>
        <p:nvSpPr>
          <p:cNvPr id="14" name="テキスト ボックス 13">
            <a:extLst>
              <a:ext uri="{FF2B5EF4-FFF2-40B4-BE49-F238E27FC236}">
                <a16:creationId xmlns:a16="http://schemas.microsoft.com/office/drawing/2014/main" id="{5003B43F-0B86-06D1-1733-05906684F2A9}"/>
              </a:ext>
            </a:extLst>
          </p:cNvPr>
          <p:cNvSpPr txBox="1"/>
          <p:nvPr/>
        </p:nvSpPr>
        <p:spPr>
          <a:xfrm>
            <a:off x="6166645" y="5391556"/>
            <a:ext cx="2977355" cy="923330"/>
          </a:xfrm>
          <a:prstGeom prst="rect">
            <a:avLst/>
          </a:prstGeom>
          <a:noFill/>
        </p:spPr>
        <p:txBody>
          <a:bodyPr wrap="square" rtlCol="0">
            <a:spAutoFit/>
          </a:bodyPr>
          <a:lstStyle/>
          <a:p>
            <a:r>
              <a:rPr kumimoji="1" lang="ja-JP" altLang="en-US" dirty="0"/>
              <a:t>原作者の名前・作品名を表示し、</a:t>
            </a:r>
            <a:r>
              <a:rPr kumimoji="1" lang="ja-JP" altLang="en-US" dirty="0">
                <a:solidFill>
                  <a:srgbClr val="FF0000"/>
                </a:solidFill>
              </a:rPr>
              <a:t>営利目的の利用は不可、改変も不可</a:t>
            </a:r>
          </a:p>
        </p:txBody>
      </p:sp>
    </p:spTree>
    <p:extLst>
      <p:ext uri="{BB962C8B-B14F-4D97-AF65-F5344CB8AC3E}">
        <p14:creationId xmlns:p14="http://schemas.microsoft.com/office/powerpoint/2010/main" val="36524146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5547C0-CBD6-368A-0011-44B959FCAC97}"/>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振り返り</a:t>
            </a:r>
            <a:r>
              <a:rPr kumimoji="1" lang="en-US" altLang="ja-JP" dirty="0">
                <a:solidFill>
                  <a:srgbClr val="FF0000"/>
                </a:solidFill>
              </a:rPr>
              <a:t>】</a:t>
            </a:r>
            <a:endParaRPr kumimoji="1" lang="ja-JP" altLang="en-US" dirty="0">
              <a:solidFill>
                <a:srgbClr val="FF0000"/>
              </a:solidFill>
            </a:endParaRPr>
          </a:p>
        </p:txBody>
      </p:sp>
      <p:pic>
        <p:nvPicPr>
          <p:cNvPr id="5" name="図 4">
            <a:extLst>
              <a:ext uri="{FF2B5EF4-FFF2-40B4-BE49-F238E27FC236}">
                <a16:creationId xmlns:a16="http://schemas.microsoft.com/office/drawing/2014/main" id="{B10ED5B6-9786-5210-8A91-00F1A75F6E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655" y="1996786"/>
            <a:ext cx="8734689" cy="3231705"/>
          </a:xfrm>
          <a:prstGeom prst="rect">
            <a:avLst/>
          </a:prstGeom>
        </p:spPr>
      </p:pic>
    </p:spTree>
    <p:extLst>
      <p:ext uri="{BB962C8B-B14F-4D97-AF65-F5344CB8AC3E}">
        <p14:creationId xmlns:p14="http://schemas.microsoft.com/office/powerpoint/2010/main" val="309965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BBBFE8-3DA9-FABE-9032-ABC40FA1CFAF}"/>
              </a:ext>
            </a:extLst>
          </p:cNvPr>
          <p:cNvSpPr>
            <a:spLocks noGrp="1"/>
          </p:cNvSpPr>
          <p:nvPr>
            <p:ph type="ctrTitle"/>
          </p:nvPr>
        </p:nvSpPr>
        <p:spPr/>
        <p:txBody>
          <a:bodyPr/>
          <a:lstStyle/>
          <a:p>
            <a:r>
              <a:rPr kumimoji="1" lang="ja-JP" altLang="en-US" dirty="0">
                <a:solidFill>
                  <a:srgbClr val="FF0000"/>
                </a:solidFill>
              </a:rPr>
              <a:t>知的財産権</a:t>
            </a:r>
          </a:p>
        </p:txBody>
      </p:sp>
      <p:sp>
        <p:nvSpPr>
          <p:cNvPr id="3" name="字幕 2">
            <a:extLst>
              <a:ext uri="{FF2B5EF4-FFF2-40B4-BE49-F238E27FC236}">
                <a16:creationId xmlns:a16="http://schemas.microsoft.com/office/drawing/2014/main" id="{BB83D434-B8DC-A3C4-7757-0FBCB34915A1}"/>
              </a:ext>
            </a:extLst>
          </p:cNvPr>
          <p:cNvSpPr>
            <a:spLocks noGrp="1"/>
          </p:cNvSpPr>
          <p:nvPr>
            <p:ph type="subTitle" idx="1"/>
          </p:nvPr>
        </p:nvSpPr>
        <p:spPr/>
        <p:txBody>
          <a:bodyPr/>
          <a:lstStyle/>
          <a:p>
            <a:r>
              <a:rPr kumimoji="1" lang="ja-JP" altLang="en-US" dirty="0"/>
              <a:t>情報</a:t>
            </a:r>
            <a:r>
              <a:rPr kumimoji="1" lang="en-US" altLang="ja-JP" dirty="0"/>
              <a:t>Ⅰ</a:t>
            </a:r>
            <a:r>
              <a:rPr kumimoji="1" lang="ja-JP" altLang="en-US" dirty="0"/>
              <a:t>　Ｎｏ．０３</a:t>
            </a:r>
          </a:p>
        </p:txBody>
      </p:sp>
    </p:spTree>
    <p:extLst>
      <p:ext uri="{BB962C8B-B14F-4D97-AF65-F5344CB8AC3E}">
        <p14:creationId xmlns:p14="http://schemas.microsoft.com/office/powerpoint/2010/main" val="4031579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844402-DC1E-8E1C-C56A-BA793A2A1CB4}"/>
              </a:ext>
            </a:extLst>
          </p:cNvPr>
          <p:cNvSpPr>
            <a:spLocks noGrp="1"/>
          </p:cNvSpPr>
          <p:nvPr>
            <p:ph type="title"/>
          </p:nvPr>
        </p:nvSpPr>
        <p:spPr/>
        <p:txBody>
          <a:bodyPr/>
          <a:lstStyle/>
          <a:p>
            <a:r>
              <a:rPr kumimoji="1" lang="ja-JP" altLang="en-US" dirty="0">
                <a:solidFill>
                  <a:srgbClr val="FF0000"/>
                </a:solidFill>
              </a:rPr>
              <a:t>知的財産権をめぐるニュース</a:t>
            </a:r>
          </a:p>
        </p:txBody>
      </p:sp>
      <p:sp>
        <p:nvSpPr>
          <p:cNvPr id="3" name="コンテンツ プレースホルダー 2">
            <a:extLst>
              <a:ext uri="{FF2B5EF4-FFF2-40B4-BE49-F238E27FC236}">
                <a16:creationId xmlns:a16="http://schemas.microsoft.com/office/drawing/2014/main" id="{144610FD-7994-0CCF-B02C-53701B64ADC1}"/>
              </a:ext>
            </a:extLst>
          </p:cNvPr>
          <p:cNvSpPr>
            <a:spLocks noGrp="1"/>
          </p:cNvSpPr>
          <p:nvPr>
            <p:ph idx="1"/>
          </p:nvPr>
        </p:nvSpPr>
        <p:spPr/>
        <p:txBody>
          <a:bodyPr/>
          <a:lstStyle/>
          <a:p>
            <a:r>
              <a:rPr kumimoji="1" lang="ja-JP" altLang="en-US" dirty="0">
                <a:solidFill>
                  <a:srgbClr val="FF0000"/>
                </a:solidFill>
              </a:rPr>
              <a:t>「漫画村」に１７億円の賠償命令</a:t>
            </a:r>
            <a:endParaRPr kumimoji="1" lang="en-US" altLang="ja-JP" dirty="0">
              <a:solidFill>
                <a:srgbClr val="FF0000"/>
              </a:solidFill>
            </a:endParaRPr>
          </a:p>
          <a:p>
            <a:pPr marL="0" indent="0">
              <a:buNone/>
            </a:pPr>
            <a:r>
              <a:rPr lang="ja-JP" altLang="en-US" dirty="0"/>
              <a:t>　大手出版社が、人気漫画を作者に無断で掲載した海賊版サイト「漫画村」に対し訴えた裁判で、</a:t>
            </a:r>
            <a:r>
              <a:rPr lang="en-US" altLang="ja-JP" dirty="0"/>
              <a:t>17</a:t>
            </a:r>
            <a:r>
              <a:rPr lang="ja-JP" altLang="en-US" dirty="0"/>
              <a:t>億円の損害賠償命令が出た</a:t>
            </a:r>
            <a:endParaRPr lang="en-US" altLang="ja-JP" dirty="0"/>
          </a:p>
          <a:p>
            <a:pPr marL="0" indent="0">
              <a:buNone/>
            </a:pPr>
            <a:endParaRPr lang="en-US" altLang="ja-JP" dirty="0"/>
          </a:p>
          <a:p>
            <a:r>
              <a:rPr lang="ja-JP" altLang="en-US" dirty="0">
                <a:solidFill>
                  <a:srgbClr val="FF0000"/>
                </a:solidFill>
              </a:rPr>
              <a:t>「鬼滅の刃」模倣ケーキ販売者が書類送検</a:t>
            </a:r>
            <a:endParaRPr lang="en-US" altLang="ja-JP" dirty="0">
              <a:solidFill>
                <a:srgbClr val="FF0000"/>
              </a:solidFill>
            </a:endParaRPr>
          </a:p>
          <a:p>
            <a:pPr marL="0" indent="0">
              <a:buNone/>
            </a:pPr>
            <a:r>
              <a:rPr lang="ja-JP" altLang="en-US" dirty="0"/>
              <a:t>　「鬼滅の刃」を模倣したキャラクターを描いたケーキを販売した人物を著作権法違反で書類送検した</a:t>
            </a:r>
            <a:endParaRPr lang="en-US" altLang="ja-JP" dirty="0"/>
          </a:p>
          <a:p>
            <a:pPr marL="0" indent="0">
              <a:buNone/>
            </a:pPr>
            <a:endParaRPr kumimoji="1" lang="ja-JP" altLang="en-US" dirty="0"/>
          </a:p>
        </p:txBody>
      </p:sp>
    </p:spTree>
    <p:extLst>
      <p:ext uri="{BB962C8B-B14F-4D97-AF65-F5344CB8AC3E}">
        <p14:creationId xmlns:p14="http://schemas.microsoft.com/office/powerpoint/2010/main" val="288738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E54568-9555-6A63-0CD7-C545AD9ADF7D}"/>
              </a:ext>
            </a:extLst>
          </p:cNvPr>
          <p:cNvSpPr>
            <a:spLocks noGrp="1"/>
          </p:cNvSpPr>
          <p:nvPr>
            <p:ph type="title"/>
          </p:nvPr>
        </p:nvSpPr>
        <p:spPr>
          <a:xfrm>
            <a:off x="628649" y="365126"/>
            <a:ext cx="8116765" cy="1325563"/>
          </a:xfrm>
        </p:spPr>
        <p:txBody>
          <a:bodyPr/>
          <a:lstStyle/>
          <a:p>
            <a:r>
              <a:rPr kumimoji="1" lang="ja-JP" altLang="en-US" dirty="0">
                <a:solidFill>
                  <a:srgbClr val="FF0000"/>
                </a:solidFill>
              </a:rPr>
              <a:t>知的財産権侵害の例を調べよう</a:t>
            </a:r>
          </a:p>
        </p:txBody>
      </p:sp>
      <p:pic>
        <p:nvPicPr>
          <p:cNvPr id="4" name="図 3">
            <a:extLst>
              <a:ext uri="{FF2B5EF4-FFF2-40B4-BE49-F238E27FC236}">
                <a16:creationId xmlns:a16="http://schemas.microsoft.com/office/drawing/2014/main" id="{6386482C-FB79-ECFE-27E6-FA94123028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49" y="1690689"/>
            <a:ext cx="7202365" cy="5135220"/>
          </a:xfrm>
          <a:prstGeom prst="rect">
            <a:avLst/>
          </a:prstGeom>
        </p:spPr>
      </p:pic>
    </p:spTree>
    <p:extLst>
      <p:ext uri="{BB962C8B-B14F-4D97-AF65-F5344CB8AC3E}">
        <p14:creationId xmlns:p14="http://schemas.microsoft.com/office/powerpoint/2010/main" val="1405388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C5C0361-6805-88C3-1E9F-03483BDCEE69}"/>
              </a:ext>
            </a:extLst>
          </p:cNvPr>
          <p:cNvSpPr>
            <a:spLocks noGrp="1"/>
          </p:cNvSpPr>
          <p:nvPr>
            <p:ph type="title"/>
          </p:nvPr>
        </p:nvSpPr>
        <p:spPr/>
        <p:txBody>
          <a:bodyPr/>
          <a:lstStyle/>
          <a:p>
            <a:r>
              <a:rPr lang="ja-JP" altLang="en-US" dirty="0">
                <a:solidFill>
                  <a:srgbClr val="FF0000"/>
                </a:solidFill>
              </a:rPr>
              <a:t>知識の整理</a:t>
            </a:r>
          </a:p>
        </p:txBody>
      </p:sp>
      <p:sp>
        <p:nvSpPr>
          <p:cNvPr id="5" name="テキスト プレースホルダー 4">
            <a:extLst>
              <a:ext uri="{FF2B5EF4-FFF2-40B4-BE49-F238E27FC236}">
                <a16:creationId xmlns:a16="http://schemas.microsoft.com/office/drawing/2014/main" id="{A156170C-BDA8-8F1E-82A7-2B6E3D81D7BA}"/>
              </a:ext>
            </a:extLst>
          </p:cNvPr>
          <p:cNvSpPr>
            <a:spLocks noGrp="1"/>
          </p:cNvSpPr>
          <p:nvPr>
            <p:ph type="body" idx="1"/>
          </p:nvPr>
        </p:nvSpPr>
        <p:spPr/>
        <p:txBody>
          <a:bodyPr/>
          <a:lstStyle/>
          <a:p>
            <a:endParaRPr lang="ja-JP" altLang="en-US"/>
          </a:p>
        </p:txBody>
      </p:sp>
    </p:spTree>
    <p:extLst>
      <p:ext uri="{BB962C8B-B14F-4D97-AF65-F5344CB8AC3E}">
        <p14:creationId xmlns:p14="http://schemas.microsoft.com/office/powerpoint/2010/main" val="2869905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934022BC-6120-C479-CC40-DC7A7DF3FF83}"/>
              </a:ext>
            </a:extLst>
          </p:cNvPr>
          <p:cNvSpPr>
            <a:spLocks noGrp="1"/>
          </p:cNvSpPr>
          <p:nvPr>
            <p:ph type="title"/>
          </p:nvPr>
        </p:nvSpPr>
        <p:spPr/>
        <p:txBody>
          <a:bodyPr/>
          <a:lstStyle/>
          <a:p>
            <a:r>
              <a:rPr lang="ja-JP" altLang="en-US" dirty="0">
                <a:solidFill>
                  <a:srgbClr val="FF0000"/>
                </a:solidFill>
              </a:rPr>
              <a:t>①知的財産とは</a:t>
            </a:r>
          </a:p>
        </p:txBody>
      </p:sp>
      <p:sp>
        <p:nvSpPr>
          <p:cNvPr id="5" name="コンテンツ プレースホルダー 4">
            <a:extLst>
              <a:ext uri="{FF2B5EF4-FFF2-40B4-BE49-F238E27FC236}">
                <a16:creationId xmlns:a16="http://schemas.microsoft.com/office/drawing/2014/main" id="{53EEA1CD-908E-1A36-8B46-0B6C8E49BB0D}"/>
              </a:ext>
            </a:extLst>
          </p:cNvPr>
          <p:cNvSpPr>
            <a:spLocks noGrp="1"/>
          </p:cNvSpPr>
          <p:nvPr>
            <p:ph idx="1"/>
          </p:nvPr>
        </p:nvSpPr>
        <p:spPr>
          <a:xfrm>
            <a:off x="628650" y="1825625"/>
            <a:ext cx="7886700" cy="882406"/>
          </a:xfrm>
        </p:spPr>
        <p:txBody>
          <a:bodyPr/>
          <a:lstStyle/>
          <a:p>
            <a:r>
              <a:rPr lang="ja-JP" altLang="en-US" dirty="0"/>
              <a:t>人間の幅広い知的創作活動（考える、書く、描く）で生み出されたもの</a:t>
            </a:r>
          </a:p>
        </p:txBody>
      </p:sp>
      <p:sp>
        <p:nvSpPr>
          <p:cNvPr id="7" name="タイトル 3">
            <a:extLst>
              <a:ext uri="{FF2B5EF4-FFF2-40B4-BE49-F238E27FC236}">
                <a16:creationId xmlns:a16="http://schemas.microsoft.com/office/drawing/2014/main" id="{04EF8F3E-18DE-56DA-A614-8E5FD7338DE5}"/>
              </a:ext>
            </a:extLst>
          </p:cNvPr>
          <p:cNvSpPr txBox="1">
            <a:spLocks/>
          </p:cNvSpPr>
          <p:nvPr/>
        </p:nvSpPr>
        <p:spPr>
          <a:xfrm>
            <a:off x="628650" y="3308475"/>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solidFill>
                  <a:srgbClr val="FF0000"/>
                </a:solidFill>
              </a:rPr>
              <a:t>知的財産を守る権利</a:t>
            </a:r>
          </a:p>
        </p:txBody>
      </p:sp>
      <p:sp>
        <p:nvSpPr>
          <p:cNvPr id="8" name="コンテンツ プレースホルダー 4">
            <a:extLst>
              <a:ext uri="{FF2B5EF4-FFF2-40B4-BE49-F238E27FC236}">
                <a16:creationId xmlns:a16="http://schemas.microsoft.com/office/drawing/2014/main" id="{CA93FC2B-EB87-65D7-802A-EACA295D90D7}"/>
              </a:ext>
            </a:extLst>
          </p:cNvPr>
          <p:cNvSpPr txBox="1">
            <a:spLocks/>
          </p:cNvSpPr>
          <p:nvPr/>
        </p:nvSpPr>
        <p:spPr>
          <a:xfrm>
            <a:off x="628650" y="4634038"/>
            <a:ext cx="8327781" cy="16629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a:t>
            </a:r>
            <a:r>
              <a:rPr lang="ja-JP" altLang="en-US" dirty="0">
                <a:solidFill>
                  <a:srgbClr val="FF0000"/>
                </a:solidFill>
              </a:rPr>
              <a:t>知的財産権</a:t>
            </a:r>
            <a:r>
              <a:rPr lang="ja-JP" altLang="en-US" dirty="0"/>
              <a:t>）＝勝手に使われない権利</a:t>
            </a:r>
            <a:endParaRPr lang="en-US" altLang="ja-JP" dirty="0"/>
          </a:p>
          <a:p>
            <a:pPr marL="0" indent="0">
              <a:buNone/>
            </a:pPr>
            <a:r>
              <a:rPr lang="ja-JP" altLang="en-US" dirty="0"/>
              <a:t>　１）（</a:t>
            </a:r>
            <a:r>
              <a:rPr lang="ja-JP" altLang="en-US" dirty="0">
                <a:solidFill>
                  <a:srgbClr val="FF0000"/>
                </a:solidFill>
              </a:rPr>
              <a:t>産業財産権</a:t>
            </a:r>
            <a:r>
              <a:rPr lang="ja-JP" altLang="en-US" dirty="0"/>
              <a:t>）＝産業に関する権利</a:t>
            </a:r>
            <a:endParaRPr lang="en-US" altLang="ja-JP" dirty="0"/>
          </a:p>
          <a:p>
            <a:pPr marL="0" indent="0">
              <a:buNone/>
            </a:pPr>
            <a:r>
              <a:rPr lang="ja-JP" altLang="en-US" dirty="0"/>
              <a:t>　２）（　</a:t>
            </a:r>
            <a:r>
              <a:rPr lang="ja-JP" altLang="en-US" dirty="0">
                <a:solidFill>
                  <a:srgbClr val="FF0000"/>
                </a:solidFill>
              </a:rPr>
              <a:t>著作権</a:t>
            </a:r>
            <a:r>
              <a:rPr lang="ja-JP" altLang="en-US" dirty="0"/>
              <a:t>　）＝文化や芸術に関する権利</a:t>
            </a:r>
          </a:p>
        </p:txBody>
      </p:sp>
    </p:spTree>
    <p:extLst>
      <p:ext uri="{BB962C8B-B14F-4D97-AF65-F5344CB8AC3E}">
        <p14:creationId xmlns:p14="http://schemas.microsoft.com/office/powerpoint/2010/main" val="168392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3EAA55EC-D250-2A39-666B-C7BB4C374A3D}"/>
              </a:ext>
            </a:extLst>
          </p:cNvPr>
          <p:cNvSpPr>
            <a:spLocks noGrp="1"/>
          </p:cNvSpPr>
          <p:nvPr>
            <p:ph type="title"/>
          </p:nvPr>
        </p:nvSpPr>
        <p:spPr>
          <a:xfrm>
            <a:off x="257908" y="365126"/>
            <a:ext cx="8557846" cy="1325563"/>
          </a:xfrm>
        </p:spPr>
        <p:txBody>
          <a:bodyPr/>
          <a:lstStyle/>
          <a:p>
            <a:r>
              <a:rPr lang="ja-JP" altLang="en-US" dirty="0">
                <a:solidFill>
                  <a:srgbClr val="FF0000"/>
                </a:solidFill>
              </a:rPr>
              <a:t>②産業財産権←（特許庁）に申請</a:t>
            </a:r>
          </a:p>
        </p:txBody>
      </p:sp>
      <p:sp>
        <p:nvSpPr>
          <p:cNvPr id="2" name="テキスト ボックス 1">
            <a:extLst>
              <a:ext uri="{FF2B5EF4-FFF2-40B4-BE49-F238E27FC236}">
                <a16:creationId xmlns:a16="http://schemas.microsoft.com/office/drawing/2014/main" id="{BF8DB2C6-36EB-EB3F-9F39-4E8F01A6BB98}"/>
              </a:ext>
            </a:extLst>
          </p:cNvPr>
          <p:cNvSpPr txBox="1"/>
          <p:nvPr/>
        </p:nvSpPr>
        <p:spPr>
          <a:xfrm>
            <a:off x="140676" y="2321169"/>
            <a:ext cx="2846717" cy="1200329"/>
          </a:xfrm>
          <a:prstGeom prst="rect">
            <a:avLst/>
          </a:prstGeom>
          <a:solidFill>
            <a:schemeClr val="bg1"/>
          </a:solidFill>
        </p:spPr>
        <p:txBody>
          <a:bodyPr wrap="square" rtlCol="0">
            <a:spAutoFit/>
          </a:bodyPr>
          <a:lstStyle/>
          <a:p>
            <a:r>
              <a:rPr kumimoji="1" lang="ja-JP" altLang="en-US" sz="2400" b="1" dirty="0">
                <a:solidFill>
                  <a:srgbClr val="FF0000"/>
                </a:solidFill>
              </a:rPr>
              <a:t>１）（特許権）</a:t>
            </a:r>
            <a:endParaRPr kumimoji="1" lang="en-US" altLang="ja-JP" sz="2400" b="1" dirty="0">
              <a:solidFill>
                <a:srgbClr val="FF0000"/>
              </a:solidFill>
            </a:endParaRPr>
          </a:p>
          <a:p>
            <a:r>
              <a:rPr kumimoji="1" lang="ja-JP" altLang="en-US" sz="2400" b="1" dirty="0">
                <a:solidFill>
                  <a:srgbClr val="FF0000"/>
                </a:solidFill>
              </a:rPr>
              <a:t>　　</a:t>
            </a:r>
            <a:r>
              <a:rPr kumimoji="1" lang="ja-JP" altLang="en-US" sz="2400" dirty="0"/>
              <a:t>＝高度な発明</a:t>
            </a:r>
            <a:endParaRPr kumimoji="1" lang="en-US" altLang="ja-JP" sz="2400" dirty="0"/>
          </a:p>
          <a:p>
            <a:r>
              <a:rPr kumimoji="1" lang="ja-JP" altLang="en-US" sz="2400" dirty="0"/>
              <a:t>　　　原則２０年</a:t>
            </a:r>
          </a:p>
        </p:txBody>
      </p:sp>
      <p:sp>
        <p:nvSpPr>
          <p:cNvPr id="3" name="テキスト ボックス 2">
            <a:extLst>
              <a:ext uri="{FF2B5EF4-FFF2-40B4-BE49-F238E27FC236}">
                <a16:creationId xmlns:a16="http://schemas.microsoft.com/office/drawing/2014/main" id="{E3F908E3-9178-E525-9AEE-0A41C95718EB}"/>
              </a:ext>
            </a:extLst>
          </p:cNvPr>
          <p:cNvSpPr txBox="1"/>
          <p:nvPr/>
        </p:nvSpPr>
        <p:spPr>
          <a:xfrm>
            <a:off x="6052647" y="4361044"/>
            <a:ext cx="2846717" cy="1569660"/>
          </a:xfrm>
          <a:prstGeom prst="rect">
            <a:avLst/>
          </a:prstGeom>
          <a:solidFill>
            <a:schemeClr val="bg1"/>
          </a:solidFill>
        </p:spPr>
        <p:txBody>
          <a:bodyPr wrap="square" rtlCol="0">
            <a:spAutoFit/>
          </a:bodyPr>
          <a:lstStyle/>
          <a:p>
            <a:r>
              <a:rPr kumimoji="1" lang="ja-JP" altLang="en-US" sz="2400" b="1" dirty="0">
                <a:solidFill>
                  <a:srgbClr val="FF0000"/>
                </a:solidFill>
              </a:rPr>
              <a:t>４）（意匠権）</a:t>
            </a:r>
            <a:endParaRPr kumimoji="1" lang="en-US" altLang="ja-JP" sz="2400" b="1" dirty="0">
              <a:solidFill>
                <a:srgbClr val="FF0000"/>
              </a:solidFill>
            </a:endParaRPr>
          </a:p>
          <a:p>
            <a:r>
              <a:rPr kumimoji="1" lang="ja-JP" altLang="en-US" sz="2400" dirty="0"/>
              <a:t>　　＝デザイン</a:t>
            </a:r>
            <a:endParaRPr kumimoji="1" lang="en-US" altLang="ja-JP" sz="2400" dirty="0"/>
          </a:p>
          <a:p>
            <a:r>
              <a:rPr kumimoji="1" lang="ja-JP" altLang="en-US" sz="2400" dirty="0"/>
              <a:t>　　　保護２５年</a:t>
            </a:r>
          </a:p>
          <a:p>
            <a:endParaRPr kumimoji="1" lang="ja-JP" altLang="en-US" sz="2400" b="1" dirty="0">
              <a:solidFill>
                <a:srgbClr val="FF0000"/>
              </a:solidFill>
            </a:endParaRPr>
          </a:p>
        </p:txBody>
      </p:sp>
      <p:sp>
        <p:nvSpPr>
          <p:cNvPr id="5" name="テキスト ボックス 4">
            <a:extLst>
              <a:ext uri="{FF2B5EF4-FFF2-40B4-BE49-F238E27FC236}">
                <a16:creationId xmlns:a16="http://schemas.microsoft.com/office/drawing/2014/main" id="{56E4DD95-A60B-FB55-703D-FFA0A22A77C8}"/>
              </a:ext>
            </a:extLst>
          </p:cNvPr>
          <p:cNvSpPr txBox="1"/>
          <p:nvPr/>
        </p:nvSpPr>
        <p:spPr>
          <a:xfrm>
            <a:off x="5969037" y="2295953"/>
            <a:ext cx="2846717" cy="1938992"/>
          </a:xfrm>
          <a:prstGeom prst="rect">
            <a:avLst/>
          </a:prstGeom>
          <a:solidFill>
            <a:schemeClr val="bg1"/>
          </a:solidFill>
        </p:spPr>
        <p:txBody>
          <a:bodyPr wrap="square" rtlCol="0">
            <a:spAutoFit/>
          </a:bodyPr>
          <a:lstStyle/>
          <a:p>
            <a:r>
              <a:rPr kumimoji="1" lang="ja-JP" altLang="en-US" sz="2400" b="1" dirty="0">
                <a:solidFill>
                  <a:srgbClr val="FF0000"/>
                </a:solidFill>
              </a:rPr>
              <a:t>３）（商標権）</a:t>
            </a:r>
            <a:endParaRPr kumimoji="1" lang="en-US" altLang="ja-JP" sz="2400" b="1" dirty="0">
              <a:solidFill>
                <a:srgbClr val="FF0000"/>
              </a:solidFill>
            </a:endParaRPr>
          </a:p>
          <a:p>
            <a:r>
              <a:rPr kumimoji="1" lang="ja-JP" altLang="en-US" sz="2400" dirty="0"/>
              <a:t>　＝マーク・文字</a:t>
            </a:r>
            <a:endParaRPr kumimoji="1" lang="en-US" altLang="ja-JP" sz="2400" dirty="0"/>
          </a:p>
          <a:p>
            <a:r>
              <a:rPr kumimoji="1" lang="ja-JP" altLang="en-US" sz="2400" dirty="0"/>
              <a:t>　　保護１０年</a:t>
            </a:r>
            <a:endParaRPr kumimoji="1" lang="en-US" altLang="ja-JP" sz="2400" dirty="0"/>
          </a:p>
          <a:p>
            <a:r>
              <a:rPr kumimoji="1" lang="ja-JP" altLang="en-US" sz="2400" dirty="0"/>
              <a:t>　　・更新可能</a:t>
            </a:r>
          </a:p>
          <a:p>
            <a:endParaRPr kumimoji="1" lang="ja-JP" altLang="en-US" sz="2400" b="1" dirty="0">
              <a:solidFill>
                <a:srgbClr val="FF0000"/>
              </a:solidFill>
            </a:endParaRPr>
          </a:p>
        </p:txBody>
      </p:sp>
      <p:sp>
        <p:nvSpPr>
          <p:cNvPr id="7" name="テキスト ボックス 6">
            <a:extLst>
              <a:ext uri="{FF2B5EF4-FFF2-40B4-BE49-F238E27FC236}">
                <a16:creationId xmlns:a16="http://schemas.microsoft.com/office/drawing/2014/main" id="{CB729D28-31A1-93EA-5873-2DDC4F8A4E3E}"/>
              </a:ext>
            </a:extLst>
          </p:cNvPr>
          <p:cNvSpPr txBox="1"/>
          <p:nvPr/>
        </p:nvSpPr>
        <p:spPr>
          <a:xfrm>
            <a:off x="119001" y="4382481"/>
            <a:ext cx="3036277" cy="1569660"/>
          </a:xfrm>
          <a:prstGeom prst="rect">
            <a:avLst/>
          </a:prstGeom>
          <a:solidFill>
            <a:schemeClr val="bg1"/>
          </a:solidFill>
        </p:spPr>
        <p:txBody>
          <a:bodyPr wrap="square" rtlCol="0">
            <a:spAutoFit/>
          </a:bodyPr>
          <a:lstStyle/>
          <a:p>
            <a:r>
              <a:rPr kumimoji="1" lang="ja-JP" altLang="en-US" sz="2400" b="1" dirty="0">
                <a:solidFill>
                  <a:srgbClr val="FF0000"/>
                </a:solidFill>
              </a:rPr>
              <a:t>２）（実用新案権）</a:t>
            </a:r>
            <a:endParaRPr kumimoji="1" lang="en-US" altLang="ja-JP" sz="2400" b="1" dirty="0">
              <a:solidFill>
                <a:srgbClr val="FF0000"/>
              </a:solidFill>
            </a:endParaRPr>
          </a:p>
          <a:p>
            <a:r>
              <a:rPr kumimoji="1" lang="ja-JP" altLang="en-US" sz="2400" dirty="0"/>
              <a:t>＝構造など小発明</a:t>
            </a:r>
            <a:endParaRPr kumimoji="1" lang="en-US" altLang="ja-JP" sz="2400" dirty="0"/>
          </a:p>
          <a:p>
            <a:r>
              <a:rPr kumimoji="1" lang="ja-JP" altLang="en-US" sz="2400" dirty="0"/>
              <a:t>　　　保護１０年</a:t>
            </a:r>
          </a:p>
          <a:p>
            <a:endParaRPr kumimoji="1" lang="ja-JP" altLang="en-US" sz="2400" b="1" dirty="0">
              <a:solidFill>
                <a:srgbClr val="FF0000"/>
              </a:solidFill>
            </a:endParaRPr>
          </a:p>
        </p:txBody>
      </p:sp>
      <p:grpSp>
        <p:nvGrpSpPr>
          <p:cNvPr id="10" name="グループ化 9">
            <a:extLst>
              <a:ext uri="{FF2B5EF4-FFF2-40B4-BE49-F238E27FC236}">
                <a16:creationId xmlns:a16="http://schemas.microsoft.com/office/drawing/2014/main" id="{A3D13411-79FD-5F13-253B-EE0E51CE47A3}"/>
              </a:ext>
            </a:extLst>
          </p:cNvPr>
          <p:cNvGrpSpPr/>
          <p:nvPr/>
        </p:nvGrpSpPr>
        <p:grpSpPr>
          <a:xfrm>
            <a:off x="3016370" y="1690689"/>
            <a:ext cx="2846717" cy="4632473"/>
            <a:chOff x="3016370" y="1690689"/>
            <a:chExt cx="2846717" cy="4632473"/>
          </a:xfrm>
        </p:grpSpPr>
        <p:sp>
          <p:nvSpPr>
            <p:cNvPr id="8" name="四角形: 角を丸くする 7">
              <a:extLst>
                <a:ext uri="{FF2B5EF4-FFF2-40B4-BE49-F238E27FC236}">
                  <a16:creationId xmlns:a16="http://schemas.microsoft.com/office/drawing/2014/main" id="{CC14BEA3-1BE9-8916-B5A4-07CB5ADF2E06}"/>
                </a:ext>
              </a:extLst>
            </p:cNvPr>
            <p:cNvSpPr/>
            <p:nvPr/>
          </p:nvSpPr>
          <p:spPr>
            <a:xfrm>
              <a:off x="3016370" y="1690689"/>
              <a:ext cx="2846717" cy="4632473"/>
            </a:xfrm>
            <a:prstGeom prst="round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63942E31-0454-372D-66A0-B43CEF5CE6C3}"/>
                </a:ext>
              </a:extLst>
            </p:cNvPr>
            <p:cNvSpPr/>
            <p:nvPr/>
          </p:nvSpPr>
          <p:spPr>
            <a:xfrm>
              <a:off x="3131389" y="1794294"/>
              <a:ext cx="2605177" cy="442535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1757278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9FAC7B-D296-5408-FD81-5B622EDABB07}"/>
              </a:ext>
            </a:extLst>
          </p:cNvPr>
          <p:cNvSpPr>
            <a:spLocks noGrp="1"/>
          </p:cNvSpPr>
          <p:nvPr>
            <p:ph type="title"/>
          </p:nvPr>
        </p:nvSpPr>
        <p:spPr/>
        <p:txBody>
          <a:bodyPr/>
          <a:lstStyle/>
          <a:p>
            <a:r>
              <a:rPr kumimoji="1" lang="ja-JP" altLang="en-US" dirty="0">
                <a:solidFill>
                  <a:srgbClr val="FF0000"/>
                </a:solidFill>
              </a:rPr>
              <a:t>商標の例</a:t>
            </a:r>
          </a:p>
        </p:txBody>
      </p:sp>
      <p:sp>
        <p:nvSpPr>
          <p:cNvPr id="4" name="テキスト ボックス 3">
            <a:extLst>
              <a:ext uri="{FF2B5EF4-FFF2-40B4-BE49-F238E27FC236}">
                <a16:creationId xmlns:a16="http://schemas.microsoft.com/office/drawing/2014/main" id="{8B794DC8-4DA7-A6C2-D67B-E08F582A8DF1}"/>
              </a:ext>
            </a:extLst>
          </p:cNvPr>
          <p:cNvSpPr txBox="1"/>
          <p:nvPr/>
        </p:nvSpPr>
        <p:spPr>
          <a:xfrm>
            <a:off x="5577533" y="5658973"/>
            <a:ext cx="3332006" cy="923330"/>
          </a:xfrm>
          <a:prstGeom prst="rect">
            <a:avLst/>
          </a:prstGeom>
          <a:noFill/>
        </p:spPr>
        <p:txBody>
          <a:bodyPr wrap="square">
            <a:spAutoFit/>
          </a:bodyPr>
          <a:lstStyle/>
          <a:p>
            <a:r>
              <a:rPr lang="ja-JP" altLang="en-US" dirty="0">
                <a:hlinkClick r:id="rId2"/>
              </a:rPr>
              <a:t>この音、知っている？音も商標になるよ </a:t>
            </a:r>
            <a:r>
              <a:rPr lang="en-US" altLang="ja-JP" dirty="0">
                <a:hlinkClick r:id="rId2"/>
              </a:rPr>
              <a:t>| </a:t>
            </a:r>
            <a:r>
              <a:rPr lang="ja-JP" altLang="en-US" dirty="0">
                <a:hlinkClick r:id="rId2"/>
              </a:rPr>
              <a:t>とっきょちょうキッズページ </a:t>
            </a:r>
            <a:r>
              <a:rPr lang="en-US" altLang="ja-JP" dirty="0">
                <a:hlinkClick r:id="rId2"/>
              </a:rPr>
              <a:t>(jpo.go.jp)</a:t>
            </a:r>
            <a:endParaRPr lang="ja-JP" altLang="en-US" dirty="0"/>
          </a:p>
        </p:txBody>
      </p:sp>
      <p:pic>
        <p:nvPicPr>
          <p:cNvPr id="6" name="図 5">
            <a:extLst>
              <a:ext uri="{FF2B5EF4-FFF2-40B4-BE49-F238E27FC236}">
                <a16:creationId xmlns:a16="http://schemas.microsoft.com/office/drawing/2014/main" id="{C8DA9347-0546-4B6D-D4DE-AD5ED1CE2A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77533" y="1712852"/>
            <a:ext cx="3346035" cy="3432296"/>
          </a:xfrm>
          <a:prstGeom prst="rect">
            <a:avLst/>
          </a:prstGeom>
        </p:spPr>
      </p:pic>
      <p:sp>
        <p:nvSpPr>
          <p:cNvPr id="3" name="テキスト ボックス 2">
            <a:extLst>
              <a:ext uri="{FF2B5EF4-FFF2-40B4-BE49-F238E27FC236}">
                <a16:creationId xmlns:a16="http://schemas.microsoft.com/office/drawing/2014/main" id="{45CB334B-691D-6F63-076C-566D086A5D5A}"/>
              </a:ext>
            </a:extLst>
          </p:cNvPr>
          <p:cNvSpPr txBox="1"/>
          <p:nvPr/>
        </p:nvSpPr>
        <p:spPr>
          <a:xfrm>
            <a:off x="375138" y="1992923"/>
            <a:ext cx="4302369" cy="861774"/>
          </a:xfrm>
          <a:prstGeom prst="rect">
            <a:avLst/>
          </a:prstGeom>
          <a:noFill/>
        </p:spPr>
        <p:txBody>
          <a:bodyPr wrap="square" rtlCol="0">
            <a:spAutoFit/>
          </a:bodyPr>
          <a:lstStyle/>
          <a:p>
            <a:r>
              <a:rPr kumimoji="1" lang="ja-JP" altLang="en-US" dirty="0"/>
              <a:t>関西人が普通に言えない言葉？</a:t>
            </a:r>
            <a:endParaRPr kumimoji="1" lang="en-US" altLang="ja-JP" dirty="0"/>
          </a:p>
          <a:p>
            <a:r>
              <a:rPr kumimoji="1" lang="ja-JP" altLang="en-US" sz="3200" dirty="0"/>
              <a:t>「関西電気保安協会」</a:t>
            </a:r>
          </a:p>
        </p:txBody>
      </p:sp>
      <p:pic>
        <p:nvPicPr>
          <p:cNvPr id="7" name="図 6">
            <a:extLst>
              <a:ext uri="{FF2B5EF4-FFF2-40B4-BE49-F238E27FC236}">
                <a16:creationId xmlns:a16="http://schemas.microsoft.com/office/drawing/2014/main" id="{382EB92C-02C3-285C-1B5E-ABCE562992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0432" y="4115840"/>
            <a:ext cx="5202395" cy="1543133"/>
          </a:xfrm>
          <a:prstGeom prst="rect">
            <a:avLst/>
          </a:prstGeom>
        </p:spPr>
      </p:pic>
      <p:pic>
        <p:nvPicPr>
          <p:cNvPr id="9" name="図 8">
            <a:extLst>
              <a:ext uri="{FF2B5EF4-FFF2-40B4-BE49-F238E27FC236}">
                <a16:creationId xmlns:a16="http://schemas.microsoft.com/office/drawing/2014/main" id="{6B07ABB3-C50F-D09C-5805-41CA8A59007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0433" y="3864722"/>
            <a:ext cx="2475876" cy="459630"/>
          </a:xfrm>
          <a:prstGeom prst="rect">
            <a:avLst/>
          </a:prstGeom>
        </p:spPr>
      </p:pic>
    </p:spTree>
    <p:extLst>
      <p:ext uri="{BB962C8B-B14F-4D97-AF65-F5344CB8AC3E}">
        <p14:creationId xmlns:p14="http://schemas.microsoft.com/office/powerpoint/2010/main" val="1766638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95A5E-9589-AA64-D064-EBB9FCCEF8FF}"/>
              </a:ext>
            </a:extLst>
          </p:cNvPr>
          <p:cNvSpPr>
            <a:spLocks noGrp="1"/>
          </p:cNvSpPr>
          <p:nvPr>
            <p:ph type="title"/>
          </p:nvPr>
        </p:nvSpPr>
        <p:spPr/>
        <p:txBody>
          <a:bodyPr/>
          <a:lstStyle/>
          <a:p>
            <a:r>
              <a:rPr kumimoji="1" lang="en-US" altLang="ja-JP" dirty="0">
                <a:solidFill>
                  <a:srgbClr val="FF0000"/>
                </a:solidFill>
              </a:rPr>
              <a:t>【</a:t>
            </a:r>
            <a:r>
              <a:rPr kumimoji="1" lang="ja-JP" altLang="en-US" dirty="0">
                <a:solidFill>
                  <a:srgbClr val="FF0000"/>
                </a:solidFill>
              </a:rPr>
              <a:t>確認課題</a:t>
            </a:r>
            <a:r>
              <a:rPr kumimoji="1" lang="en-US" altLang="ja-JP" dirty="0">
                <a:solidFill>
                  <a:srgbClr val="FF0000"/>
                </a:solidFill>
              </a:rPr>
              <a:t>】</a:t>
            </a:r>
            <a:r>
              <a:rPr kumimoji="1" lang="ja-JP" altLang="en-US" dirty="0">
                <a:solidFill>
                  <a:srgbClr val="FF0000"/>
                </a:solidFill>
              </a:rPr>
              <a:t>調べてみよう</a:t>
            </a:r>
          </a:p>
        </p:txBody>
      </p:sp>
      <p:pic>
        <p:nvPicPr>
          <p:cNvPr id="5" name="図 4">
            <a:extLst>
              <a:ext uri="{FF2B5EF4-FFF2-40B4-BE49-F238E27FC236}">
                <a16:creationId xmlns:a16="http://schemas.microsoft.com/office/drawing/2014/main" id="{EA44FB0D-EB96-6919-3FA8-151604F60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269" y="2111357"/>
            <a:ext cx="8685462" cy="3152304"/>
          </a:xfrm>
          <a:prstGeom prst="rect">
            <a:avLst/>
          </a:prstGeom>
        </p:spPr>
      </p:pic>
    </p:spTree>
    <p:extLst>
      <p:ext uri="{BB962C8B-B14F-4D97-AF65-F5344CB8AC3E}">
        <p14:creationId xmlns:p14="http://schemas.microsoft.com/office/powerpoint/2010/main" val="4019377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391</TotalTime>
  <Words>888</Words>
  <Application>Microsoft Office PowerPoint</Application>
  <PresentationFormat>画面に合わせる (4:3)</PresentationFormat>
  <Paragraphs>88</Paragraphs>
  <Slides>17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17</vt:i4>
      </vt:variant>
    </vt:vector>
  </HeadingPairs>
  <TitlesOfParts>
    <vt:vector size="21" baseType="lpstr">
      <vt:lpstr>Arial</vt:lpstr>
      <vt:lpstr>Calibri</vt:lpstr>
      <vt:lpstr>Calibri Light</vt:lpstr>
      <vt:lpstr>Office テーマ</vt:lpstr>
      <vt:lpstr>アイデアは価値があるか？</vt:lpstr>
      <vt:lpstr>知的財産権</vt:lpstr>
      <vt:lpstr>知的財産権をめぐるニュース</vt:lpstr>
      <vt:lpstr>知的財産権侵害の例を調べよう</vt:lpstr>
      <vt:lpstr>知識の整理</vt:lpstr>
      <vt:lpstr>①知的財産とは</vt:lpstr>
      <vt:lpstr>②産業財産権←（特許庁）に申請</vt:lpstr>
      <vt:lpstr>商標の例</vt:lpstr>
      <vt:lpstr>【確認課題】調べてみよう</vt:lpstr>
      <vt:lpstr>【知識の整理】</vt:lpstr>
      <vt:lpstr>【確認課題】調べてみよう</vt:lpstr>
      <vt:lpstr>【知識の整理】</vt:lpstr>
      <vt:lpstr>【確認課題】調べてみよう</vt:lpstr>
      <vt:lpstr>⑥著作権法の３つの目的</vt:lpstr>
      <vt:lpstr>著作権法の目的は 　　　　　　「文化の発展」</vt:lpstr>
      <vt:lpstr>⑦ｸﾘｴｨﾃｨﾌﾞ･ｺﾓﾝｽﾞ・ﾗｲｾﾝｽ</vt:lpstr>
      <vt:lpstr>【振り返り】</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知的財産権</dc:title>
  <dc:creator>Okamoto  Hiroyuki</dc:creator>
  <cp:lastModifiedBy>弘之 岡本</cp:lastModifiedBy>
  <cp:revision>10</cp:revision>
  <dcterms:created xsi:type="dcterms:W3CDTF">2024-04-11T05:26:08Z</dcterms:created>
  <dcterms:modified xsi:type="dcterms:W3CDTF">2024-05-06T00:29:58Z</dcterms:modified>
</cp:coreProperties>
</file>