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71" r:id="rId6"/>
    <p:sldId id="273" r:id="rId7"/>
    <p:sldId id="275" r:id="rId8"/>
    <p:sldId id="274" r:id="rId9"/>
    <p:sldId id="263" r:id="rId10"/>
    <p:sldId id="265" r:id="rId11"/>
    <p:sldId id="266" r:id="rId12"/>
    <p:sldId id="276" r:id="rId13"/>
    <p:sldId id="267" r:id="rId14"/>
    <p:sldId id="278" r:id="rId15"/>
    <p:sldId id="279" r:id="rId16"/>
    <p:sldId id="269" r:id="rId17"/>
    <p:sldId id="270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5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弘之 岡本" userId="dbbc262f0484d2ae" providerId="LiveId" clId="{4D7FDEBF-BB58-4294-99EC-BDCFFC747C54}"/>
    <pc:docChg chg="undo custSel delSld modSld">
      <pc:chgData name="弘之 岡本" userId="dbbc262f0484d2ae" providerId="LiveId" clId="{4D7FDEBF-BB58-4294-99EC-BDCFFC747C54}" dt="2024-05-04T22:19:56.283" v="39" actId="164"/>
      <pc:docMkLst>
        <pc:docMk/>
      </pc:docMkLst>
      <pc:sldChg chg="delSp mod">
        <pc:chgData name="弘之 岡本" userId="dbbc262f0484d2ae" providerId="LiveId" clId="{4D7FDEBF-BB58-4294-99EC-BDCFFC747C54}" dt="2024-05-04T22:11:35.947" v="1" actId="478"/>
        <pc:sldMkLst>
          <pc:docMk/>
          <pc:sldMk cId="1074463329" sldId="263"/>
        </pc:sldMkLst>
        <pc:spChg chg="del">
          <ac:chgData name="弘之 岡本" userId="dbbc262f0484d2ae" providerId="LiveId" clId="{4D7FDEBF-BB58-4294-99EC-BDCFFC747C54}" dt="2024-05-04T22:11:35.947" v="1" actId="478"/>
          <ac:spMkLst>
            <pc:docMk/>
            <pc:sldMk cId="1074463329" sldId="263"/>
            <ac:spMk id="5" creationId="{C51EF596-4C52-B668-2971-5B3C8243F4F3}"/>
          </ac:spMkLst>
        </pc:spChg>
        <pc:picChg chg="del">
          <ac:chgData name="弘之 岡本" userId="dbbc262f0484d2ae" providerId="LiveId" clId="{4D7FDEBF-BB58-4294-99EC-BDCFFC747C54}" dt="2024-05-04T22:11:33.510" v="0" actId="478"/>
          <ac:picMkLst>
            <pc:docMk/>
            <pc:sldMk cId="1074463329" sldId="263"/>
            <ac:picMk id="3" creationId="{16FB9C89-AFEC-91AA-E99E-709A14F41CE0}"/>
          </ac:picMkLst>
        </pc:picChg>
      </pc:sldChg>
      <pc:sldChg chg="del">
        <pc:chgData name="弘之 岡本" userId="dbbc262f0484d2ae" providerId="LiveId" clId="{4D7FDEBF-BB58-4294-99EC-BDCFFC747C54}" dt="2024-05-04T22:11:41.886" v="2" actId="2696"/>
        <pc:sldMkLst>
          <pc:docMk/>
          <pc:sldMk cId="3860590302" sldId="264"/>
        </pc:sldMkLst>
      </pc:sldChg>
      <pc:sldChg chg="del">
        <pc:chgData name="弘之 岡本" userId="dbbc262f0484d2ae" providerId="LiveId" clId="{4D7FDEBF-BB58-4294-99EC-BDCFFC747C54}" dt="2024-05-04T22:11:53.749" v="3" actId="47"/>
        <pc:sldMkLst>
          <pc:docMk/>
          <pc:sldMk cId="3620916821" sldId="268"/>
        </pc:sldMkLst>
      </pc:sldChg>
      <pc:sldChg chg="addSp delSp modSp mod">
        <pc:chgData name="弘之 岡本" userId="dbbc262f0484d2ae" providerId="LiveId" clId="{4D7FDEBF-BB58-4294-99EC-BDCFFC747C54}" dt="2024-05-04T22:19:56.283" v="39" actId="164"/>
        <pc:sldMkLst>
          <pc:docMk/>
          <pc:sldMk cId="2071550663" sldId="270"/>
        </pc:sldMkLst>
        <pc:spChg chg="add mod">
          <ac:chgData name="弘之 岡本" userId="dbbc262f0484d2ae" providerId="LiveId" clId="{4D7FDEBF-BB58-4294-99EC-BDCFFC747C54}" dt="2024-05-04T22:19:56.283" v="39" actId="164"/>
          <ac:spMkLst>
            <pc:docMk/>
            <pc:sldMk cId="2071550663" sldId="270"/>
            <ac:spMk id="5" creationId="{BCC07EE6-F575-F512-BD9A-117EEAA32A2B}"/>
          </ac:spMkLst>
        </pc:spChg>
        <pc:grpChg chg="add mod">
          <ac:chgData name="弘之 岡本" userId="dbbc262f0484d2ae" providerId="LiveId" clId="{4D7FDEBF-BB58-4294-99EC-BDCFFC747C54}" dt="2024-05-04T22:19:56.283" v="39" actId="164"/>
          <ac:grpSpMkLst>
            <pc:docMk/>
            <pc:sldMk cId="2071550663" sldId="270"/>
            <ac:grpSpMk id="8" creationId="{F7545FBA-5EAB-514B-7D72-A1991B55DF12}"/>
          </ac:grpSpMkLst>
        </pc:grpChg>
        <pc:picChg chg="del">
          <ac:chgData name="弘之 岡本" userId="dbbc262f0484d2ae" providerId="LiveId" clId="{4D7FDEBF-BB58-4294-99EC-BDCFFC747C54}" dt="2024-05-04T22:19:05.956" v="33" actId="478"/>
          <ac:picMkLst>
            <pc:docMk/>
            <pc:sldMk cId="2071550663" sldId="270"/>
            <ac:picMk id="7" creationId="{F5E0E4FB-55BC-11E9-A798-B604C15D84D9}"/>
          </ac:picMkLst>
        </pc:picChg>
        <pc:picChg chg="add del mod">
          <ac:chgData name="弘之 岡本" userId="dbbc262f0484d2ae" providerId="LiveId" clId="{4D7FDEBF-BB58-4294-99EC-BDCFFC747C54}" dt="2024-05-04T22:19:56.283" v="39" actId="164"/>
          <ac:picMkLst>
            <pc:docMk/>
            <pc:sldMk cId="2071550663" sldId="270"/>
            <ac:picMk id="9" creationId="{85E1159D-4379-E54F-4A7F-229296D94036}"/>
          </ac:picMkLst>
        </pc:picChg>
      </pc:sldChg>
      <pc:sldChg chg="modSp mod">
        <pc:chgData name="弘之 岡本" userId="dbbc262f0484d2ae" providerId="LiveId" clId="{4D7FDEBF-BB58-4294-99EC-BDCFFC747C54}" dt="2024-05-04T22:13:28.483" v="32" actId="20577"/>
        <pc:sldMkLst>
          <pc:docMk/>
          <pc:sldMk cId="491984931" sldId="279"/>
        </pc:sldMkLst>
        <pc:graphicFrameChg chg="modGraphic">
          <ac:chgData name="弘之 岡本" userId="dbbc262f0484d2ae" providerId="LiveId" clId="{4D7FDEBF-BB58-4294-99EC-BDCFFC747C54}" dt="2024-05-04T22:13:28.483" v="32" actId="20577"/>
          <ac:graphicFrameMkLst>
            <pc:docMk/>
            <pc:sldMk cId="491984931" sldId="279"/>
            <ac:graphicFrameMk id="3" creationId="{A9DBCF5F-0F41-15AD-9CF2-64E286B9D62F}"/>
          </ac:graphicFrameMkLst>
        </pc:graphicFrameChg>
      </pc:sldChg>
    </pc:docChg>
  </pc:docChgLst>
  <pc:docChgLst>
    <pc:chgData name="弘之 岡本" userId="dbbc262f0484d2ae" providerId="LiveId" clId="{DABD3356-44CA-44B9-9739-F607CA5370A4}"/>
    <pc:docChg chg="custSel delSld modSld">
      <pc:chgData name="弘之 岡本" userId="dbbc262f0484d2ae" providerId="LiveId" clId="{DABD3356-44CA-44B9-9739-F607CA5370A4}" dt="2024-05-06T10:24:02.437" v="1" actId="47"/>
      <pc:docMkLst>
        <pc:docMk/>
      </pc:docMkLst>
      <pc:sldChg chg="delSp mod">
        <pc:chgData name="弘之 岡本" userId="dbbc262f0484d2ae" providerId="LiveId" clId="{DABD3356-44CA-44B9-9739-F607CA5370A4}" dt="2024-05-06T10:23:56.031" v="0" actId="478"/>
        <pc:sldMkLst>
          <pc:docMk/>
          <pc:sldMk cId="874778153" sldId="267"/>
        </pc:sldMkLst>
        <pc:picChg chg="del">
          <ac:chgData name="弘之 岡本" userId="dbbc262f0484d2ae" providerId="LiveId" clId="{DABD3356-44CA-44B9-9739-F607CA5370A4}" dt="2024-05-06T10:23:56.031" v="0" actId="478"/>
          <ac:picMkLst>
            <pc:docMk/>
            <pc:sldMk cId="874778153" sldId="267"/>
            <ac:picMk id="22" creationId="{B20A877B-BE71-3849-1FE9-6E3A77A1D88B}"/>
          </ac:picMkLst>
        </pc:picChg>
      </pc:sldChg>
      <pc:sldChg chg="del">
        <pc:chgData name="弘之 岡本" userId="dbbc262f0484d2ae" providerId="LiveId" clId="{DABD3356-44CA-44B9-9739-F607CA5370A4}" dt="2024-05-06T10:24:02.437" v="1" actId="47"/>
        <pc:sldMkLst>
          <pc:docMk/>
          <pc:sldMk cId="611188829" sldId="27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3FD05A-EE80-4DE1-9EDF-95DA8CBE34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C1101285-6AAC-4F6E-82CE-5A995B34D942}">
      <dgm:prSet phldrT="[テキスト]"/>
      <dgm:spPr/>
      <dgm:t>
        <a:bodyPr/>
        <a:lstStyle/>
        <a:p>
          <a:r>
            <a:rPr kumimoji="1" lang="ja-JP" altLang="en-US" b="1">
              <a:latin typeface="+mj-ea"/>
              <a:ea typeface="+mj-ea"/>
            </a:rPr>
            <a:t>問題と目標の明確化</a:t>
          </a:r>
        </a:p>
      </dgm:t>
    </dgm:pt>
    <dgm:pt modelId="{AE8AB7B4-62C9-46B8-AD2F-79444F864B61}" type="parTrans" cxnId="{0C272B85-4277-4528-9E00-8A2DE9C5BB49}">
      <dgm:prSet/>
      <dgm:spPr/>
      <dgm:t>
        <a:bodyPr/>
        <a:lstStyle/>
        <a:p>
          <a:endParaRPr kumimoji="1" lang="ja-JP" altLang="en-US"/>
        </a:p>
      </dgm:t>
    </dgm:pt>
    <dgm:pt modelId="{A242A0B8-6D28-4FD8-A2F5-E6D86017C18E}" type="sibTrans" cxnId="{0C272B85-4277-4528-9E00-8A2DE9C5BB49}">
      <dgm:prSet/>
      <dgm:spPr/>
      <dgm:t>
        <a:bodyPr/>
        <a:lstStyle/>
        <a:p>
          <a:endParaRPr kumimoji="1" lang="ja-JP" altLang="en-US"/>
        </a:p>
      </dgm:t>
    </dgm:pt>
    <dgm:pt modelId="{47B5E948-E4D8-4D94-82A6-7D6E01084425}">
      <dgm:prSet phldrT="[テキスト]"/>
      <dgm:spPr/>
      <dgm:t>
        <a:bodyPr/>
        <a:lstStyle/>
        <a:p>
          <a:r>
            <a:rPr kumimoji="1" lang="ja-JP" altLang="en-US" b="1">
              <a:latin typeface="+mj-ea"/>
              <a:ea typeface="+mj-ea"/>
            </a:rPr>
            <a:t>問題の整理と分析</a:t>
          </a:r>
        </a:p>
      </dgm:t>
    </dgm:pt>
    <dgm:pt modelId="{311AA19F-B100-4546-87DD-46196767B355}" type="parTrans" cxnId="{5D170876-8A9B-44B9-8854-6762A59E0497}">
      <dgm:prSet/>
      <dgm:spPr/>
      <dgm:t>
        <a:bodyPr/>
        <a:lstStyle/>
        <a:p>
          <a:endParaRPr kumimoji="1" lang="ja-JP" altLang="en-US"/>
        </a:p>
      </dgm:t>
    </dgm:pt>
    <dgm:pt modelId="{00FB4369-429A-47D0-A51B-565E9F192EDE}" type="sibTrans" cxnId="{5D170876-8A9B-44B9-8854-6762A59E0497}">
      <dgm:prSet/>
      <dgm:spPr/>
      <dgm:t>
        <a:bodyPr/>
        <a:lstStyle/>
        <a:p>
          <a:endParaRPr kumimoji="1" lang="ja-JP" altLang="en-US"/>
        </a:p>
      </dgm:t>
    </dgm:pt>
    <dgm:pt modelId="{FF55F60B-197C-471E-9D11-0CA4B8645A34}">
      <dgm:prSet phldrT="[テキスト]"/>
      <dgm:spPr/>
      <dgm:t>
        <a:bodyPr/>
        <a:lstStyle/>
        <a:p>
          <a:r>
            <a:rPr kumimoji="1" lang="ja-JP" altLang="en-US" b="1">
              <a:latin typeface="+mj-ea"/>
              <a:ea typeface="+mj-ea"/>
            </a:rPr>
            <a:t>解決案の立案</a:t>
          </a:r>
        </a:p>
      </dgm:t>
    </dgm:pt>
    <dgm:pt modelId="{52965680-0EEB-45F6-BD75-53850BA636D3}" type="parTrans" cxnId="{81B415E5-D42A-42F7-B640-7BFAC0851F40}">
      <dgm:prSet/>
      <dgm:spPr/>
      <dgm:t>
        <a:bodyPr/>
        <a:lstStyle/>
        <a:p>
          <a:endParaRPr kumimoji="1" lang="ja-JP" altLang="en-US"/>
        </a:p>
      </dgm:t>
    </dgm:pt>
    <dgm:pt modelId="{7728281E-7717-452E-AE3E-7C89426C364E}" type="sibTrans" cxnId="{81B415E5-D42A-42F7-B640-7BFAC0851F40}">
      <dgm:prSet/>
      <dgm:spPr/>
      <dgm:t>
        <a:bodyPr/>
        <a:lstStyle/>
        <a:p>
          <a:endParaRPr kumimoji="1" lang="ja-JP" altLang="en-US"/>
        </a:p>
      </dgm:t>
    </dgm:pt>
    <dgm:pt modelId="{0B2B6095-5494-4119-88F7-A26FA06A8CAC}">
      <dgm:prSet phldrT="[テキスト]"/>
      <dgm:spPr/>
      <dgm:t>
        <a:bodyPr/>
        <a:lstStyle/>
        <a:p>
          <a:r>
            <a:rPr kumimoji="1" lang="ja-JP" altLang="en-US" b="1">
              <a:latin typeface="+mj-ea"/>
              <a:ea typeface="+mj-ea"/>
            </a:rPr>
            <a:t>実行</a:t>
          </a:r>
        </a:p>
      </dgm:t>
    </dgm:pt>
    <dgm:pt modelId="{3C9F6A77-4331-4347-A052-62ED0F42893B}" type="parTrans" cxnId="{4CE84AF8-9755-4DD2-A598-F76097147143}">
      <dgm:prSet/>
      <dgm:spPr/>
      <dgm:t>
        <a:bodyPr/>
        <a:lstStyle/>
        <a:p>
          <a:endParaRPr kumimoji="1" lang="ja-JP" altLang="en-US"/>
        </a:p>
      </dgm:t>
    </dgm:pt>
    <dgm:pt modelId="{22213EAA-25F1-48A4-86AD-A09D26778C11}" type="sibTrans" cxnId="{4CE84AF8-9755-4DD2-A598-F76097147143}">
      <dgm:prSet/>
      <dgm:spPr/>
      <dgm:t>
        <a:bodyPr/>
        <a:lstStyle/>
        <a:p>
          <a:endParaRPr kumimoji="1" lang="ja-JP" altLang="en-US"/>
        </a:p>
      </dgm:t>
    </dgm:pt>
    <dgm:pt modelId="{3EB4953D-09B4-424C-9627-CAD824558E13}">
      <dgm:prSet phldrT="[テキスト]"/>
      <dgm:spPr/>
      <dgm:t>
        <a:bodyPr/>
        <a:lstStyle/>
        <a:p>
          <a:r>
            <a:rPr kumimoji="1" lang="ja-JP" altLang="en-US" b="1">
              <a:latin typeface="+mj-ea"/>
              <a:ea typeface="+mj-ea"/>
            </a:rPr>
            <a:t>評価</a:t>
          </a:r>
        </a:p>
      </dgm:t>
    </dgm:pt>
    <dgm:pt modelId="{4F22BF9A-BEC4-485C-B37E-021AC6BD497A}" type="parTrans" cxnId="{FE215AA0-8982-4A7C-8E29-4D8CDF67A3B5}">
      <dgm:prSet/>
      <dgm:spPr/>
      <dgm:t>
        <a:bodyPr/>
        <a:lstStyle/>
        <a:p>
          <a:endParaRPr kumimoji="1" lang="ja-JP" altLang="en-US"/>
        </a:p>
      </dgm:t>
    </dgm:pt>
    <dgm:pt modelId="{D27E1A3A-4C62-4961-A776-4DF67A8F0CB0}" type="sibTrans" cxnId="{FE215AA0-8982-4A7C-8E29-4D8CDF67A3B5}">
      <dgm:prSet/>
      <dgm:spPr/>
      <dgm:t>
        <a:bodyPr/>
        <a:lstStyle/>
        <a:p>
          <a:endParaRPr kumimoji="1" lang="ja-JP" altLang="en-US"/>
        </a:p>
      </dgm:t>
    </dgm:pt>
    <dgm:pt modelId="{33151826-9295-45E7-B4BF-493485FCFBA5}">
      <dgm:prSet phldrT="[テキスト]"/>
      <dgm:spPr/>
      <dgm:t>
        <a:bodyPr/>
        <a:lstStyle/>
        <a:p>
          <a:r>
            <a:rPr kumimoji="1" lang="ja-JP" altLang="en-US" b="1">
              <a:latin typeface="+mj-ea"/>
              <a:ea typeface="+mj-ea"/>
            </a:rPr>
            <a:t>共有</a:t>
          </a:r>
        </a:p>
      </dgm:t>
    </dgm:pt>
    <dgm:pt modelId="{D0782480-CB87-4947-BA3D-89337F054F6E}" type="parTrans" cxnId="{815316D9-5F6E-43E4-91C4-3263B42FE239}">
      <dgm:prSet/>
      <dgm:spPr/>
      <dgm:t>
        <a:bodyPr/>
        <a:lstStyle/>
        <a:p>
          <a:endParaRPr kumimoji="1" lang="ja-JP" altLang="en-US"/>
        </a:p>
      </dgm:t>
    </dgm:pt>
    <dgm:pt modelId="{5BC6D387-4A8A-43C8-BCA8-99FF6A1BE819}" type="sibTrans" cxnId="{815316D9-5F6E-43E4-91C4-3263B42FE239}">
      <dgm:prSet/>
      <dgm:spPr/>
      <dgm:t>
        <a:bodyPr/>
        <a:lstStyle/>
        <a:p>
          <a:endParaRPr kumimoji="1" lang="ja-JP" altLang="en-US"/>
        </a:p>
      </dgm:t>
    </dgm:pt>
    <dgm:pt modelId="{3D2503E1-5CE1-4860-B47C-9118DDFD2676}" type="pres">
      <dgm:prSet presAssocID="{193FD05A-EE80-4DE1-9EDF-95DA8CBE34A1}" presName="linearFlow" presStyleCnt="0">
        <dgm:presLayoutVars>
          <dgm:resizeHandles val="exact"/>
        </dgm:presLayoutVars>
      </dgm:prSet>
      <dgm:spPr/>
    </dgm:pt>
    <dgm:pt modelId="{231B82AC-ABE4-45D9-B231-C0CE3644E43B}" type="pres">
      <dgm:prSet presAssocID="{C1101285-6AAC-4F6E-82CE-5A995B34D942}" presName="node" presStyleLbl="node1" presStyleIdx="0" presStyleCnt="6">
        <dgm:presLayoutVars>
          <dgm:bulletEnabled val="1"/>
        </dgm:presLayoutVars>
      </dgm:prSet>
      <dgm:spPr/>
    </dgm:pt>
    <dgm:pt modelId="{D59BC170-26A8-4EDB-9200-151D9224BDBF}" type="pres">
      <dgm:prSet presAssocID="{A242A0B8-6D28-4FD8-A2F5-E6D86017C18E}" presName="sibTrans" presStyleLbl="sibTrans2D1" presStyleIdx="0" presStyleCnt="5"/>
      <dgm:spPr/>
    </dgm:pt>
    <dgm:pt modelId="{AA84A093-0E23-428F-8531-DAE17CD5F32B}" type="pres">
      <dgm:prSet presAssocID="{A242A0B8-6D28-4FD8-A2F5-E6D86017C18E}" presName="connectorText" presStyleLbl="sibTrans2D1" presStyleIdx="0" presStyleCnt="5"/>
      <dgm:spPr/>
    </dgm:pt>
    <dgm:pt modelId="{8AF7DD5A-EC86-4060-8B06-FB9A74522A19}" type="pres">
      <dgm:prSet presAssocID="{47B5E948-E4D8-4D94-82A6-7D6E01084425}" presName="node" presStyleLbl="node1" presStyleIdx="1" presStyleCnt="6">
        <dgm:presLayoutVars>
          <dgm:bulletEnabled val="1"/>
        </dgm:presLayoutVars>
      </dgm:prSet>
      <dgm:spPr/>
    </dgm:pt>
    <dgm:pt modelId="{225E519F-2AEC-4082-AD70-B4BDC20830B7}" type="pres">
      <dgm:prSet presAssocID="{00FB4369-429A-47D0-A51B-565E9F192EDE}" presName="sibTrans" presStyleLbl="sibTrans2D1" presStyleIdx="1" presStyleCnt="5"/>
      <dgm:spPr/>
    </dgm:pt>
    <dgm:pt modelId="{BF5209D1-D9B7-494D-A244-0C93801D380D}" type="pres">
      <dgm:prSet presAssocID="{00FB4369-429A-47D0-A51B-565E9F192EDE}" presName="connectorText" presStyleLbl="sibTrans2D1" presStyleIdx="1" presStyleCnt="5"/>
      <dgm:spPr/>
    </dgm:pt>
    <dgm:pt modelId="{00C088B1-FB94-432E-85C1-6AE73A291C7D}" type="pres">
      <dgm:prSet presAssocID="{FF55F60B-197C-471E-9D11-0CA4B8645A34}" presName="node" presStyleLbl="node1" presStyleIdx="2" presStyleCnt="6">
        <dgm:presLayoutVars>
          <dgm:bulletEnabled val="1"/>
        </dgm:presLayoutVars>
      </dgm:prSet>
      <dgm:spPr/>
    </dgm:pt>
    <dgm:pt modelId="{E3EF5005-2284-4825-8045-2DF293FCD55B}" type="pres">
      <dgm:prSet presAssocID="{7728281E-7717-452E-AE3E-7C89426C364E}" presName="sibTrans" presStyleLbl="sibTrans2D1" presStyleIdx="2" presStyleCnt="5"/>
      <dgm:spPr/>
    </dgm:pt>
    <dgm:pt modelId="{E99C7DB1-C9AF-4C92-841A-F937FCCC7211}" type="pres">
      <dgm:prSet presAssocID="{7728281E-7717-452E-AE3E-7C89426C364E}" presName="connectorText" presStyleLbl="sibTrans2D1" presStyleIdx="2" presStyleCnt="5"/>
      <dgm:spPr/>
    </dgm:pt>
    <dgm:pt modelId="{11D3A6D7-2882-4D59-A049-33710A49A564}" type="pres">
      <dgm:prSet presAssocID="{0B2B6095-5494-4119-88F7-A26FA06A8CAC}" presName="node" presStyleLbl="node1" presStyleIdx="3" presStyleCnt="6">
        <dgm:presLayoutVars>
          <dgm:bulletEnabled val="1"/>
        </dgm:presLayoutVars>
      </dgm:prSet>
      <dgm:spPr/>
    </dgm:pt>
    <dgm:pt modelId="{18C518EF-DC2C-401F-B2FA-E3FB17829644}" type="pres">
      <dgm:prSet presAssocID="{22213EAA-25F1-48A4-86AD-A09D26778C11}" presName="sibTrans" presStyleLbl="sibTrans2D1" presStyleIdx="3" presStyleCnt="5"/>
      <dgm:spPr/>
    </dgm:pt>
    <dgm:pt modelId="{4CB438DF-F066-4501-B08E-0F9B1E895DCE}" type="pres">
      <dgm:prSet presAssocID="{22213EAA-25F1-48A4-86AD-A09D26778C11}" presName="connectorText" presStyleLbl="sibTrans2D1" presStyleIdx="3" presStyleCnt="5"/>
      <dgm:spPr/>
    </dgm:pt>
    <dgm:pt modelId="{92424201-F2BD-4906-9590-0474B9128696}" type="pres">
      <dgm:prSet presAssocID="{3EB4953D-09B4-424C-9627-CAD824558E13}" presName="node" presStyleLbl="node1" presStyleIdx="4" presStyleCnt="6">
        <dgm:presLayoutVars>
          <dgm:bulletEnabled val="1"/>
        </dgm:presLayoutVars>
      </dgm:prSet>
      <dgm:spPr/>
    </dgm:pt>
    <dgm:pt modelId="{ED5200D4-109E-4786-B623-203CEEC7657C}" type="pres">
      <dgm:prSet presAssocID="{D27E1A3A-4C62-4961-A776-4DF67A8F0CB0}" presName="sibTrans" presStyleLbl="sibTrans2D1" presStyleIdx="4" presStyleCnt="5"/>
      <dgm:spPr/>
    </dgm:pt>
    <dgm:pt modelId="{73B89C6B-94FC-4324-A201-DD0ED51D0C4C}" type="pres">
      <dgm:prSet presAssocID="{D27E1A3A-4C62-4961-A776-4DF67A8F0CB0}" presName="connectorText" presStyleLbl="sibTrans2D1" presStyleIdx="4" presStyleCnt="5"/>
      <dgm:spPr/>
    </dgm:pt>
    <dgm:pt modelId="{1AE299EB-E821-4791-94ED-6571569ABABC}" type="pres">
      <dgm:prSet presAssocID="{33151826-9295-45E7-B4BF-493485FCFBA5}" presName="node" presStyleLbl="node1" presStyleIdx="5" presStyleCnt="6">
        <dgm:presLayoutVars>
          <dgm:bulletEnabled val="1"/>
        </dgm:presLayoutVars>
      </dgm:prSet>
      <dgm:spPr/>
    </dgm:pt>
  </dgm:ptLst>
  <dgm:cxnLst>
    <dgm:cxn modelId="{04294603-1848-46A7-AE93-D3EDECFD4A95}" type="presOf" srcId="{A242A0B8-6D28-4FD8-A2F5-E6D86017C18E}" destId="{AA84A093-0E23-428F-8531-DAE17CD5F32B}" srcOrd="1" destOrd="0" presId="urn:microsoft.com/office/officeart/2005/8/layout/process2"/>
    <dgm:cxn modelId="{97899912-21B1-4982-9816-FD7C1BFEAA03}" type="presOf" srcId="{D27E1A3A-4C62-4961-A776-4DF67A8F0CB0}" destId="{73B89C6B-94FC-4324-A201-DD0ED51D0C4C}" srcOrd="1" destOrd="0" presId="urn:microsoft.com/office/officeart/2005/8/layout/process2"/>
    <dgm:cxn modelId="{BFB3E036-4287-420A-BA51-1FE1046FB034}" type="presOf" srcId="{C1101285-6AAC-4F6E-82CE-5A995B34D942}" destId="{231B82AC-ABE4-45D9-B231-C0CE3644E43B}" srcOrd="0" destOrd="0" presId="urn:microsoft.com/office/officeart/2005/8/layout/process2"/>
    <dgm:cxn modelId="{705C4A5B-9180-4537-BCD5-50056E5F0544}" type="presOf" srcId="{3EB4953D-09B4-424C-9627-CAD824558E13}" destId="{92424201-F2BD-4906-9590-0474B9128696}" srcOrd="0" destOrd="0" presId="urn:microsoft.com/office/officeart/2005/8/layout/process2"/>
    <dgm:cxn modelId="{3E237B45-4B29-4E70-9415-E1391300C6AF}" type="presOf" srcId="{FF55F60B-197C-471E-9D11-0CA4B8645A34}" destId="{00C088B1-FB94-432E-85C1-6AE73A291C7D}" srcOrd="0" destOrd="0" presId="urn:microsoft.com/office/officeart/2005/8/layout/process2"/>
    <dgm:cxn modelId="{FAB6CE67-A08E-4E4C-8F5B-C44FBC99AD4C}" type="presOf" srcId="{0B2B6095-5494-4119-88F7-A26FA06A8CAC}" destId="{11D3A6D7-2882-4D59-A049-33710A49A564}" srcOrd="0" destOrd="0" presId="urn:microsoft.com/office/officeart/2005/8/layout/process2"/>
    <dgm:cxn modelId="{DADDE66D-CFD7-4351-9AB4-F7327B94EB77}" type="presOf" srcId="{22213EAA-25F1-48A4-86AD-A09D26778C11}" destId="{18C518EF-DC2C-401F-B2FA-E3FB17829644}" srcOrd="0" destOrd="0" presId="urn:microsoft.com/office/officeart/2005/8/layout/process2"/>
    <dgm:cxn modelId="{21282274-B19F-4D68-B038-08BF6BA0B9D0}" type="presOf" srcId="{7728281E-7717-452E-AE3E-7C89426C364E}" destId="{E99C7DB1-C9AF-4C92-841A-F937FCCC7211}" srcOrd="1" destOrd="0" presId="urn:microsoft.com/office/officeart/2005/8/layout/process2"/>
    <dgm:cxn modelId="{5D170876-8A9B-44B9-8854-6762A59E0497}" srcId="{193FD05A-EE80-4DE1-9EDF-95DA8CBE34A1}" destId="{47B5E948-E4D8-4D94-82A6-7D6E01084425}" srcOrd="1" destOrd="0" parTransId="{311AA19F-B100-4546-87DD-46196767B355}" sibTransId="{00FB4369-429A-47D0-A51B-565E9F192EDE}"/>
    <dgm:cxn modelId="{BE3A7C57-49AE-41F4-AE54-8800E45F21CD}" type="presOf" srcId="{22213EAA-25F1-48A4-86AD-A09D26778C11}" destId="{4CB438DF-F066-4501-B08E-0F9B1E895DCE}" srcOrd="1" destOrd="0" presId="urn:microsoft.com/office/officeart/2005/8/layout/process2"/>
    <dgm:cxn modelId="{01B5207D-6A4F-48A1-BD52-69282DA63980}" type="presOf" srcId="{00FB4369-429A-47D0-A51B-565E9F192EDE}" destId="{225E519F-2AEC-4082-AD70-B4BDC20830B7}" srcOrd="0" destOrd="0" presId="urn:microsoft.com/office/officeart/2005/8/layout/process2"/>
    <dgm:cxn modelId="{0C272B85-4277-4528-9E00-8A2DE9C5BB49}" srcId="{193FD05A-EE80-4DE1-9EDF-95DA8CBE34A1}" destId="{C1101285-6AAC-4F6E-82CE-5A995B34D942}" srcOrd="0" destOrd="0" parTransId="{AE8AB7B4-62C9-46B8-AD2F-79444F864B61}" sibTransId="{A242A0B8-6D28-4FD8-A2F5-E6D86017C18E}"/>
    <dgm:cxn modelId="{B191B587-9A89-4DDF-A302-9D843FCC3474}" type="presOf" srcId="{00FB4369-429A-47D0-A51B-565E9F192EDE}" destId="{BF5209D1-D9B7-494D-A244-0C93801D380D}" srcOrd="1" destOrd="0" presId="urn:microsoft.com/office/officeart/2005/8/layout/process2"/>
    <dgm:cxn modelId="{FE215AA0-8982-4A7C-8E29-4D8CDF67A3B5}" srcId="{193FD05A-EE80-4DE1-9EDF-95DA8CBE34A1}" destId="{3EB4953D-09B4-424C-9627-CAD824558E13}" srcOrd="4" destOrd="0" parTransId="{4F22BF9A-BEC4-485C-B37E-021AC6BD497A}" sibTransId="{D27E1A3A-4C62-4961-A776-4DF67A8F0CB0}"/>
    <dgm:cxn modelId="{4786CBAA-7D93-4CC0-9A99-D1DD7ABFA587}" type="presOf" srcId="{47B5E948-E4D8-4D94-82A6-7D6E01084425}" destId="{8AF7DD5A-EC86-4060-8B06-FB9A74522A19}" srcOrd="0" destOrd="0" presId="urn:microsoft.com/office/officeart/2005/8/layout/process2"/>
    <dgm:cxn modelId="{9F3D44AC-3D40-4CD9-BD5A-D416B2490075}" type="presOf" srcId="{7728281E-7717-452E-AE3E-7C89426C364E}" destId="{E3EF5005-2284-4825-8045-2DF293FCD55B}" srcOrd="0" destOrd="0" presId="urn:microsoft.com/office/officeart/2005/8/layout/process2"/>
    <dgm:cxn modelId="{6945E4B5-D6F2-47DC-8D4E-8196457CF5D0}" type="presOf" srcId="{193FD05A-EE80-4DE1-9EDF-95DA8CBE34A1}" destId="{3D2503E1-5CE1-4860-B47C-9118DDFD2676}" srcOrd="0" destOrd="0" presId="urn:microsoft.com/office/officeart/2005/8/layout/process2"/>
    <dgm:cxn modelId="{936FF6D1-E5BA-4E74-BE2A-A6C64E03EDD7}" type="presOf" srcId="{D27E1A3A-4C62-4961-A776-4DF67A8F0CB0}" destId="{ED5200D4-109E-4786-B623-203CEEC7657C}" srcOrd="0" destOrd="0" presId="urn:microsoft.com/office/officeart/2005/8/layout/process2"/>
    <dgm:cxn modelId="{0ADE54D4-6F6F-4088-99B4-147E291E2465}" type="presOf" srcId="{33151826-9295-45E7-B4BF-493485FCFBA5}" destId="{1AE299EB-E821-4791-94ED-6571569ABABC}" srcOrd="0" destOrd="0" presId="urn:microsoft.com/office/officeart/2005/8/layout/process2"/>
    <dgm:cxn modelId="{815316D9-5F6E-43E4-91C4-3263B42FE239}" srcId="{193FD05A-EE80-4DE1-9EDF-95DA8CBE34A1}" destId="{33151826-9295-45E7-B4BF-493485FCFBA5}" srcOrd="5" destOrd="0" parTransId="{D0782480-CB87-4947-BA3D-89337F054F6E}" sibTransId="{5BC6D387-4A8A-43C8-BCA8-99FF6A1BE819}"/>
    <dgm:cxn modelId="{EC2B94E3-8D11-4683-8D31-F0D4F4E66418}" type="presOf" srcId="{A242A0B8-6D28-4FD8-A2F5-E6D86017C18E}" destId="{D59BC170-26A8-4EDB-9200-151D9224BDBF}" srcOrd="0" destOrd="0" presId="urn:microsoft.com/office/officeart/2005/8/layout/process2"/>
    <dgm:cxn modelId="{81B415E5-D42A-42F7-B640-7BFAC0851F40}" srcId="{193FD05A-EE80-4DE1-9EDF-95DA8CBE34A1}" destId="{FF55F60B-197C-471E-9D11-0CA4B8645A34}" srcOrd="2" destOrd="0" parTransId="{52965680-0EEB-45F6-BD75-53850BA636D3}" sibTransId="{7728281E-7717-452E-AE3E-7C89426C364E}"/>
    <dgm:cxn modelId="{4CE84AF8-9755-4DD2-A598-F76097147143}" srcId="{193FD05A-EE80-4DE1-9EDF-95DA8CBE34A1}" destId="{0B2B6095-5494-4119-88F7-A26FA06A8CAC}" srcOrd="3" destOrd="0" parTransId="{3C9F6A77-4331-4347-A052-62ED0F42893B}" sibTransId="{22213EAA-25F1-48A4-86AD-A09D26778C11}"/>
    <dgm:cxn modelId="{B6647B0B-680E-4FEF-A0CD-ACE9F60019CE}" type="presParOf" srcId="{3D2503E1-5CE1-4860-B47C-9118DDFD2676}" destId="{231B82AC-ABE4-45D9-B231-C0CE3644E43B}" srcOrd="0" destOrd="0" presId="urn:microsoft.com/office/officeart/2005/8/layout/process2"/>
    <dgm:cxn modelId="{F3D6356D-1B59-4EA3-9896-62CEEE579C8F}" type="presParOf" srcId="{3D2503E1-5CE1-4860-B47C-9118DDFD2676}" destId="{D59BC170-26A8-4EDB-9200-151D9224BDBF}" srcOrd="1" destOrd="0" presId="urn:microsoft.com/office/officeart/2005/8/layout/process2"/>
    <dgm:cxn modelId="{1A42A577-EEA1-4317-9614-E68DC9BF9FCE}" type="presParOf" srcId="{D59BC170-26A8-4EDB-9200-151D9224BDBF}" destId="{AA84A093-0E23-428F-8531-DAE17CD5F32B}" srcOrd="0" destOrd="0" presId="urn:microsoft.com/office/officeart/2005/8/layout/process2"/>
    <dgm:cxn modelId="{9A45D8DD-2EE1-49E6-9777-49224E328D6B}" type="presParOf" srcId="{3D2503E1-5CE1-4860-B47C-9118DDFD2676}" destId="{8AF7DD5A-EC86-4060-8B06-FB9A74522A19}" srcOrd="2" destOrd="0" presId="urn:microsoft.com/office/officeart/2005/8/layout/process2"/>
    <dgm:cxn modelId="{9095ADE4-33EC-4AAB-87B5-88ACEAA4BF72}" type="presParOf" srcId="{3D2503E1-5CE1-4860-B47C-9118DDFD2676}" destId="{225E519F-2AEC-4082-AD70-B4BDC20830B7}" srcOrd="3" destOrd="0" presId="urn:microsoft.com/office/officeart/2005/8/layout/process2"/>
    <dgm:cxn modelId="{2E528D77-155D-4F38-B7C5-B43279978C59}" type="presParOf" srcId="{225E519F-2AEC-4082-AD70-B4BDC20830B7}" destId="{BF5209D1-D9B7-494D-A244-0C93801D380D}" srcOrd="0" destOrd="0" presId="urn:microsoft.com/office/officeart/2005/8/layout/process2"/>
    <dgm:cxn modelId="{E92658D0-9E7A-47C1-819E-49F07153DFE2}" type="presParOf" srcId="{3D2503E1-5CE1-4860-B47C-9118DDFD2676}" destId="{00C088B1-FB94-432E-85C1-6AE73A291C7D}" srcOrd="4" destOrd="0" presId="urn:microsoft.com/office/officeart/2005/8/layout/process2"/>
    <dgm:cxn modelId="{CD9CC880-3F6B-475B-A4F0-715894E586AB}" type="presParOf" srcId="{3D2503E1-5CE1-4860-B47C-9118DDFD2676}" destId="{E3EF5005-2284-4825-8045-2DF293FCD55B}" srcOrd="5" destOrd="0" presId="urn:microsoft.com/office/officeart/2005/8/layout/process2"/>
    <dgm:cxn modelId="{F765737C-BE53-4BAB-B812-A5C0BC2BDAD8}" type="presParOf" srcId="{E3EF5005-2284-4825-8045-2DF293FCD55B}" destId="{E99C7DB1-C9AF-4C92-841A-F937FCCC7211}" srcOrd="0" destOrd="0" presId="urn:microsoft.com/office/officeart/2005/8/layout/process2"/>
    <dgm:cxn modelId="{3374E213-8C43-4884-B093-18C2FA40E460}" type="presParOf" srcId="{3D2503E1-5CE1-4860-B47C-9118DDFD2676}" destId="{11D3A6D7-2882-4D59-A049-33710A49A564}" srcOrd="6" destOrd="0" presId="urn:microsoft.com/office/officeart/2005/8/layout/process2"/>
    <dgm:cxn modelId="{FC49FC36-9970-406B-843F-5102EB292205}" type="presParOf" srcId="{3D2503E1-5CE1-4860-B47C-9118DDFD2676}" destId="{18C518EF-DC2C-401F-B2FA-E3FB17829644}" srcOrd="7" destOrd="0" presId="urn:microsoft.com/office/officeart/2005/8/layout/process2"/>
    <dgm:cxn modelId="{12BA4F0C-4330-4194-BA6C-169E92ED01E1}" type="presParOf" srcId="{18C518EF-DC2C-401F-B2FA-E3FB17829644}" destId="{4CB438DF-F066-4501-B08E-0F9B1E895DCE}" srcOrd="0" destOrd="0" presId="urn:microsoft.com/office/officeart/2005/8/layout/process2"/>
    <dgm:cxn modelId="{E270BED5-8A8F-40F1-9F46-477BAA0F8BAF}" type="presParOf" srcId="{3D2503E1-5CE1-4860-B47C-9118DDFD2676}" destId="{92424201-F2BD-4906-9590-0474B9128696}" srcOrd="8" destOrd="0" presId="urn:microsoft.com/office/officeart/2005/8/layout/process2"/>
    <dgm:cxn modelId="{31418B02-2D62-4E3F-9F9E-B038E9BBA603}" type="presParOf" srcId="{3D2503E1-5CE1-4860-B47C-9118DDFD2676}" destId="{ED5200D4-109E-4786-B623-203CEEC7657C}" srcOrd="9" destOrd="0" presId="urn:microsoft.com/office/officeart/2005/8/layout/process2"/>
    <dgm:cxn modelId="{D48CDC5D-7C91-4D76-AE78-D8AFD4A01E1F}" type="presParOf" srcId="{ED5200D4-109E-4786-B623-203CEEC7657C}" destId="{73B89C6B-94FC-4324-A201-DD0ED51D0C4C}" srcOrd="0" destOrd="0" presId="urn:microsoft.com/office/officeart/2005/8/layout/process2"/>
    <dgm:cxn modelId="{55097EA6-DBB4-4498-B33A-B30F4EEA7693}" type="presParOf" srcId="{3D2503E1-5CE1-4860-B47C-9118DDFD2676}" destId="{1AE299EB-E821-4791-94ED-6571569ABABC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B82AC-ABE4-45D9-B231-C0CE3644E43B}">
      <dsp:nvSpPr>
        <dsp:cNvPr id="0" name=""/>
        <dsp:cNvSpPr/>
      </dsp:nvSpPr>
      <dsp:spPr>
        <a:xfrm>
          <a:off x="34374" y="2107"/>
          <a:ext cx="2111743" cy="6245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700" b="1" kern="1200">
              <a:latin typeface="+mj-ea"/>
              <a:ea typeface="+mj-ea"/>
            </a:rPr>
            <a:t>問題と目標の明確化</a:t>
          </a:r>
        </a:p>
      </dsp:txBody>
      <dsp:txXfrm>
        <a:off x="52666" y="20399"/>
        <a:ext cx="2075159" cy="587961"/>
      </dsp:txXfrm>
    </dsp:sp>
    <dsp:sp modelId="{D59BC170-26A8-4EDB-9200-151D9224BDBF}">
      <dsp:nvSpPr>
        <dsp:cNvPr id="0" name=""/>
        <dsp:cNvSpPr/>
      </dsp:nvSpPr>
      <dsp:spPr>
        <a:xfrm rot="5400000">
          <a:off x="973143" y="642266"/>
          <a:ext cx="234204" cy="2810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100" kern="1200"/>
        </a:p>
      </dsp:txBody>
      <dsp:txXfrm rot="-5400000">
        <a:off x="1005932" y="665687"/>
        <a:ext cx="168627" cy="163943"/>
      </dsp:txXfrm>
    </dsp:sp>
    <dsp:sp modelId="{8AF7DD5A-EC86-4060-8B06-FB9A74522A19}">
      <dsp:nvSpPr>
        <dsp:cNvPr id="0" name=""/>
        <dsp:cNvSpPr/>
      </dsp:nvSpPr>
      <dsp:spPr>
        <a:xfrm>
          <a:off x="34374" y="938925"/>
          <a:ext cx="2111743" cy="6245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700" b="1" kern="1200">
              <a:latin typeface="+mj-ea"/>
              <a:ea typeface="+mj-ea"/>
            </a:rPr>
            <a:t>問題の整理と分析</a:t>
          </a:r>
        </a:p>
      </dsp:txBody>
      <dsp:txXfrm>
        <a:off x="52666" y="957217"/>
        <a:ext cx="2075159" cy="587961"/>
      </dsp:txXfrm>
    </dsp:sp>
    <dsp:sp modelId="{225E519F-2AEC-4082-AD70-B4BDC20830B7}">
      <dsp:nvSpPr>
        <dsp:cNvPr id="0" name=""/>
        <dsp:cNvSpPr/>
      </dsp:nvSpPr>
      <dsp:spPr>
        <a:xfrm rot="5400000">
          <a:off x="973143" y="1579084"/>
          <a:ext cx="234204" cy="2810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100" kern="1200"/>
        </a:p>
      </dsp:txBody>
      <dsp:txXfrm rot="-5400000">
        <a:off x="1005932" y="1602505"/>
        <a:ext cx="168627" cy="163943"/>
      </dsp:txXfrm>
    </dsp:sp>
    <dsp:sp modelId="{00C088B1-FB94-432E-85C1-6AE73A291C7D}">
      <dsp:nvSpPr>
        <dsp:cNvPr id="0" name=""/>
        <dsp:cNvSpPr/>
      </dsp:nvSpPr>
      <dsp:spPr>
        <a:xfrm>
          <a:off x="34374" y="1875743"/>
          <a:ext cx="2111743" cy="6245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700" b="1" kern="1200">
              <a:latin typeface="+mj-ea"/>
              <a:ea typeface="+mj-ea"/>
            </a:rPr>
            <a:t>解決案の立案</a:t>
          </a:r>
        </a:p>
      </dsp:txBody>
      <dsp:txXfrm>
        <a:off x="52666" y="1894035"/>
        <a:ext cx="2075159" cy="587961"/>
      </dsp:txXfrm>
    </dsp:sp>
    <dsp:sp modelId="{E3EF5005-2284-4825-8045-2DF293FCD55B}">
      <dsp:nvSpPr>
        <dsp:cNvPr id="0" name=""/>
        <dsp:cNvSpPr/>
      </dsp:nvSpPr>
      <dsp:spPr>
        <a:xfrm rot="5400000">
          <a:off x="973143" y="2515902"/>
          <a:ext cx="234204" cy="2810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100" kern="1200"/>
        </a:p>
      </dsp:txBody>
      <dsp:txXfrm rot="-5400000">
        <a:off x="1005932" y="2539323"/>
        <a:ext cx="168627" cy="163943"/>
      </dsp:txXfrm>
    </dsp:sp>
    <dsp:sp modelId="{11D3A6D7-2882-4D59-A049-33710A49A564}">
      <dsp:nvSpPr>
        <dsp:cNvPr id="0" name=""/>
        <dsp:cNvSpPr/>
      </dsp:nvSpPr>
      <dsp:spPr>
        <a:xfrm>
          <a:off x="34374" y="2812561"/>
          <a:ext cx="2111743" cy="6245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700" b="1" kern="1200">
              <a:latin typeface="+mj-ea"/>
              <a:ea typeface="+mj-ea"/>
            </a:rPr>
            <a:t>実行</a:t>
          </a:r>
        </a:p>
      </dsp:txBody>
      <dsp:txXfrm>
        <a:off x="52666" y="2830853"/>
        <a:ext cx="2075159" cy="587961"/>
      </dsp:txXfrm>
    </dsp:sp>
    <dsp:sp modelId="{18C518EF-DC2C-401F-B2FA-E3FB17829644}">
      <dsp:nvSpPr>
        <dsp:cNvPr id="0" name=""/>
        <dsp:cNvSpPr/>
      </dsp:nvSpPr>
      <dsp:spPr>
        <a:xfrm rot="5400000">
          <a:off x="973143" y="3452720"/>
          <a:ext cx="234204" cy="2810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100" kern="1200"/>
        </a:p>
      </dsp:txBody>
      <dsp:txXfrm rot="-5400000">
        <a:off x="1005932" y="3476141"/>
        <a:ext cx="168627" cy="163943"/>
      </dsp:txXfrm>
    </dsp:sp>
    <dsp:sp modelId="{92424201-F2BD-4906-9590-0474B9128696}">
      <dsp:nvSpPr>
        <dsp:cNvPr id="0" name=""/>
        <dsp:cNvSpPr/>
      </dsp:nvSpPr>
      <dsp:spPr>
        <a:xfrm>
          <a:off x="34374" y="3749379"/>
          <a:ext cx="2111743" cy="6245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700" b="1" kern="1200">
              <a:latin typeface="+mj-ea"/>
              <a:ea typeface="+mj-ea"/>
            </a:rPr>
            <a:t>評価</a:t>
          </a:r>
        </a:p>
      </dsp:txBody>
      <dsp:txXfrm>
        <a:off x="52666" y="3767671"/>
        <a:ext cx="2075159" cy="587961"/>
      </dsp:txXfrm>
    </dsp:sp>
    <dsp:sp modelId="{ED5200D4-109E-4786-B623-203CEEC7657C}">
      <dsp:nvSpPr>
        <dsp:cNvPr id="0" name=""/>
        <dsp:cNvSpPr/>
      </dsp:nvSpPr>
      <dsp:spPr>
        <a:xfrm rot="5400000">
          <a:off x="973143" y="4389538"/>
          <a:ext cx="234204" cy="2810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100" kern="1200"/>
        </a:p>
      </dsp:txBody>
      <dsp:txXfrm rot="-5400000">
        <a:off x="1005932" y="4412959"/>
        <a:ext cx="168627" cy="163943"/>
      </dsp:txXfrm>
    </dsp:sp>
    <dsp:sp modelId="{1AE299EB-E821-4791-94ED-6571569ABABC}">
      <dsp:nvSpPr>
        <dsp:cNvPr id="0" name=""/>
        <dsp:cNvSpPr/>
      </dsp:nvSpPr>
      <dsp:spPr>
        <a:xfrm>
          <a:off x="34374" y="4686197"/>
          <a:ext cx="2111743" cy="6245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700" b="1" kern="1200">
              <a:latin typeface="+mj-ea"/>
              <a:ea typeface="+mj-ea"/>
            </a:rPr>
            <a:t>共有</a:t>
          </a:r>
        </a:p>
      </dsp:txBody>
      <dsp:txXfrm>
        <a:off x="52666" y="4704489"/>
        <a:ext cx="2075159" cy="587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24A3-D6DE-46C1-9177-C48508283A36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2E32-0A73-4EE1-AADA-D0296521B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424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24A3-D6DE-46C1-9177-C48508283A36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2E32-0A73-4EE1-AADA-D0296521B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36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24A3-D6DE-46C1-9177-C48508283A36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2E32-0A73-4EE1-AADA-D0296521B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96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24A3-D6DE-46C1-9177-C48508283A36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2E32-0A73-4EE1-AADA-D0296521B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47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24A3-D6DE-46C1-9177-C48508283A36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2E32-0A73-4EE1-AADA-D0296521B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750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24A3-D6DE-46C1-9177-C48508283A36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2E32-0A73-4EE1-AADA-D0296521B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92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24A3-D6DE-46C1-9177-C48508283A36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2E32-0A73-4EE1-AADA-D0296521B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20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24A3-D6DE-46C1-9177-C48508283A36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2E32-0A73-4EE1-AADA-D0296521B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30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24A3-D6DE-46C1-9177-C48508283A36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2E32-0A73-4EE1-AADA-D0296521B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98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24A3-D6DE-46C1-9177-C48508283A36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2E32-0A73-4EE1-AADA-D0296521B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57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24A3-D6DE-46C1-9177-C48508283A36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2E32-0A73-4EE1-AADA-D0296521B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42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724A3-D6DE-46C1-9177-C48508283A36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92E32-0A73-4EE1-AADA-D0296521B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18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tmp"/><Relationship Id="rId7" Type="http://schemas.openxmlformats.org/officeDocument/2006/relationships/diagramColors" Target="../diagrams/colors1.xml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268F58-6C8D-3556-BE52-99FE909DA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問題解決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4BC7C5F-8147-E23E-A3FE-57D6A5F46E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情報</a:t>
            </a:r>
            <a:r>
              <a:rPr kumimoji="1" lang="en-US" altLang="ja-JP" dirty="0"/>
              <a:t>Ⅰ</a:t>
            </a:r>
            <a:r>
              <a:rPr kumimoji="1" lang="ja-JP" altLang="en-US" dirty="0"/>
              <a:t>　Ｎｏ．０２</a:t>
            </a:r>
          </a:p>
        </p:txBody>
      </p:sp>
    </p:spTree>
    <p:extLst>
      <p:ext uri="{BB962C8B-B14F-4D97-AF65-F5344CB8AC3E}">
        <p14:creationId xmlns:p14="http://schemas.microsoft.com/office/powerpoint/2010/main" val="453507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0ACFE4CF-D502-6F17-E234-16D72C0C4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知識の整理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E3284D-1ED1-9E80-1E4A-5F32BBC59E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7313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B6FCD4-6ECB-CB60-0F61-1D596921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問題とは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D4B541-3FD5-22FE-9DE3-E868A0A9A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222375"/>
          </a:xfrm>
        </p:spPr>
        <p:txBody>
          <a:bodyPr/>
          <a:lstStyle/>
          <a:p>
            <a:r>
              <a:rPr kumimoji="1" lang="ja-JP" altLang="en-US" dirty="0"/>
              <a:t>（　理想と現実のギャップ　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（例）理想の体重は</a:t>
            </a:r>
            <a:r>
              <a:rPr lang="en-US" altLang="ja-JP" dirty="0"/>
              <a:t>65kg</a:t>
            </a:r>
            <a:r>
              <a:rPr lang="ja-JP" altLang="en-US" dirty="0"/>
              <a:t>だが現実は</a:t>
            </a:r>
            <a:r>
              <a:rPr lang="en-US" altLang="ja-JP" dirty="0"/>
              <a:t>74kg</a:t>
            </a:r>
            <a:r>
              <a:rPr lang="ja-JP" altLang="en-US" dirty="0"/>
              <a:t>ある</a:t>
            </a:r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64705BA3-6BDD-01E4-A53F-BC2BBAF5DA7E}"/>
              </a:ext>
            </a:extLst>
          </p:cNvPr>
          <p:cNvSpPr txBox="1">
            <a:spLocks/>
          </p:cNvSpPr>
          <p:nvPr/>
        </p:nvSpPr>
        <p:spPr>
          <a:xfrm>
            <a:off x="628650" y="318464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rgbClr val="FF0000"/>
                </a:solidFill>
              </a:rPr>
              <a:t>（問題解決）とは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7579AF7C-C05C-5C82-01EC-06ED94B98BB0}"/>
              </a:ext>
            </a:extLst>
          </p:cNvPr>
          <p:cNvSpPr txBox="1">
            <a:spLocks/>
          </p:cNvSpPr>
          <p:nvPr/>
        </p:nvSpPr>
        <p:spPr>
          <a:xfrm>
            <a:off x="628650" y="4646857"/>
            <a:ext cx="7886700" cy="1222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目標や課題に対して解決策を考え実現すること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（例）</a:t>
            </a:r>
            <a:r>
              <a:rPr lang="en-US" altLang="ja-JP" dirty="0"/>
              <a:t>12</a:t>
            </a:r>
            <a:r>
              <a:rPr lang="ja-JP" altLang="en-US" dirty="0"/>
              <a:t>時間ダイエット、毎日</a:t>
            </a:r>
            <a:r>
              <a:rPr lang="en-US" altLang="ja-JP" dirty="0"/>
              <a:t>6000</a:t>
            </a:r>
            <a:r>
              <a:rPr lang="ja-JP" altLang="en-US" dirty="0"/>
              <a:t>歩歩く</a:t>
            </a:r>
          </a:p>
        </p:txBody>
      </p:sp>
    </p:spTree>
    <p:extLst>
      <p:ext uri="{BB962C8B-B14F-4D97-AF65-F5344CB8AC3E}">
        <p14:creationId xmlns:p14="http://schemas.microsoft.com/office/powerpoint/2010/main" val="2548110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ED9C92-E9D3-89EA-B663-0B2A6337C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問題解決の流れ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70A71F5-F863-9882-C692-E2D8C630EA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58" y="3105105"/>
            <a:ext cx="66684" cy="64779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375A4CF-675D-BF02-11B8-883D383EA2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163" y="1358602"/>
            <a:ext cx="6196083" cy="5393237"/>
          </a:xfrm>
          <a:prstGeom prst="rect">
            <a:avLst/>
          </a:prstGeom>
        </p:spPr>
      </p:pic>
      <p:graphicFrame>
        <p:nvGraphicFramePr>
          <p:cNvPr id="8" name="図表 7">
            <a:extLst>
              <a:ext uri="{FF2B5EF4-FFF2-40B4-BE49-F238E27FC236}">
                <a16:creationId xmlns:a16="http://schemas.microsoft.com/office/drawing/2014/main" id="{ACDC0A89-6DE2-46AD-4E5C-D3A4F6C9D9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303865"/>
              </p:ext>
            </p:extLst>
          </p:nvPr>
        </p:nvGraphicFramePr>
        <p:xfrm>
          <a:off x="222739" y="1421404"/>
          <a:ext cx="2180492" cy="5312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04752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8F3395-F360-3E6F-066F-9877D2690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③問題解決に役立つ手法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484F0F-E4F1-58D5-96B3-9083E7EEF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１）（</a:t>
            </a:r>
            <a:r>
              <a:rPr kumimoji="1" lang="ja-JP" altLang="en-US" dirty="0">
                <a:solidFill>
                  <a:srgbClr val="FF0000"/>
                </a:solidFill>
              </a:rPr>
              <a:t>ブレーンストーミング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・質より量、制約を設けない、批判の禁止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他社の意見を参考に意見を広げる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２）（</a:t>
            </a:r>
            <a:r>
              <a:rPr lang="ja-JP" altLang="en-US" dirty="0">
                <a:solidFill>
                  <a:srgbClr val="FF0000"/>
                </a:solidFill>
              </a:rPr>
              <a:t>ＫＪ法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・似たカードをグループ化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３）（</a:t>
            </a:r>
            <a:r>
              <a:rPr lang="ja-JP" altLang="en-US" dirty="0">
                <a:solidFill>
                  <a:srgbClr val="FF0000"/>
                </a:solidFill>
              </a:rPr>
              <a:t>ロジックツリー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・情報を構造化して整理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746095D-8B80-1A8F-12B4-6D710C075B2C}"/>
              </a:ext>
            </a:extLst>
          </p:cNvPr>
          <p:cNvGrpSpPr/>
          <p:nvPr/>
        </p:nvGrpSpPr>
        <p:grpSpPr>
          <a:xfrm>
            <a:off x="2133600" y="5333999"/>
            <a:ext cx="6182592" cy="1524001"/>
            <a:chOff x="476250" y="4697954"/>
            <a:chExt cx="6229351" cy="1990914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A1F48894-DCD1-B5EF-B10D-904010AEAFB0}"/>
                </a:ext>
              </a:extLst>
            </p:cNvPr>
            <p:cNvSpPr txBox="1"/>
            <p:nvPr/>
          </p:nvSpPr>
          <p:spPr>
            <a:xfrm>
              <a:off x="2951018" y="5788798"/>
              <a:ext cx="1584614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dirty="0"/>
                <a:t>飛ばし方工夫</a:t>
              </a:r>
              <a:endParaRPr kumimoji="1" lang="en-US" altLang="ja-JP" dirty="0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E168097F-A7CC-89AA-0D8B-F96B8A8C8DC7}"/>
                </a:ext>
              </a:extLst>
            </p:cNvPr>
            <p:cNvSpPr txBox="1"/>
            <p:nvPr/>
          </p:nvSpPr>
          <p:spPr>
            <a:xfrm>
              <a:off x="476250" y="5142467"/>
              <a:ext cx="1889413" cy="64633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紙飛行機を</a:t>
              </a:r>
              <a:endParaRPr kumimoji="1" lang="en-US" altLang="ja-JP" dirty="0"/>
            </a:p>
            <a:p>
              <a:r>
                <a:rPr lang="ja-JP" altLang="en-US" dirty="0"/>
                <a:t>よく飛ばしたい</a:t>
              </a:r>
              <a:endParaRPr kumimoji="1" lang="ja-JP" altLang="en-US" dirty="0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9C17793A-CAA6-E2C9-0F84-4955010F4259}"/>
                </a:ext>
              </a:extLst>
            </p:cNvPr>
            <p:cNvSpPr txBox="1"/>
            <p:nvPr/>
          </p:nvSpPr>
          <p:spPr>
            <a:xfrm>
              <a:off x="2951018" y="4699217"/>
              <a:ext cx="1584614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dirty="0"/>
                <a:t>折り方の工夫</a:t>
              </a:r>
              <a:endParaRPr kumimoji="1" lang="en-US" altLang="ja-JP" dirty="0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A71576F-2E96-3FB2-26FE-52EA451F5520}"/>
                </a:ext>
              </a:extLst>
            </p:cNvPr>
            <p:cNvSpPr txBox="1"/>
            <p:nvPr/>
          </p:nvSpPr>
          <p:spPr>
            <a:xfrm>
              <a:off x="5120987" y="4697954"/>
              <a:ext cx="1584614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紙の折り方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9DBC6E5D-86E0-DE25-4DB6-857968A37F0C}"/>
                </a:ext>
              </a:extLst>
            </p:cNvPr>
            <p:cNvSpPr txBox="1"/>
            <p:nvPr/>
          </p:nvSpPr>
          <p:spPr>
            <a:xfrm>
              <a:off x="5120987" y="5256707"/>
              <a:ext cx="1584614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羽の曲げ方</a:t>
              </a: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B9BD3699-195F-ADFF-1412-781285B0E505}"/>
                </a:ext>
              </a:extLst>
            </p:cNvPr>
            <p:cNvSpPr txBox="1"/>
            <p:nvPr/>
          </p:nvSpPr>
          <p:spPr>
            <a:xfrm>
              <a:off x="5120987" y="5771465"/>
              <a:ext cx="1584614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投げる角度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04A670CC-D838-C211-A131-759F62202949}"/>
                </a:ext>
              </a:extLst>
            </p:cNvPr>
            <p:cNvSpPr txBox="1"/>
            <p:nvPr/>
          </p:nvSpPr>
          <p:spPr>
            <a:xfrm>
              <a:off x="5120987" y="6319536"/>
              <a:ext cx="1584614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投げるﾌｫｰﾑ</a:t>
              </a:r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164F2F51-771E-320F-41A5-E2267E7CD279}"/>
                </a:ext>
              </a:extLst>
            </p:cNvPr>
            <p:cNvCxnSpPr>
              <a:stCxn id="7" idx="3"/>
              <a:endCxn id="8" idx="1"/>
            </p:cNvCxnSpPr>
            <p:nvPr/>
          </p:nvCxnSpPr>
          <p:spPr>
            <a:xfrm flipV="1">
              <a:off x="4535632" y="4882620"/>
              <a:ext cx="585355" cy="12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D42761A1-D5E3-266D-B6EA-263C262219C6}"/>
                </a:ext>
              </a:extLst>
            </p:cNvPr>
            <p:cNvCxnSpPr/>
            <p:nvPr/>
          </p:nvCxnSpPr>
          <p:spPr>
            <a:xfrm flipV="1">
              <a:off x="4828309" y="6569316"/>
              <a:ext cx="304800" cy="6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29A11C4E-F102-62E8-9D0A-8E49F8256241}"/>
                </a:ext>
              </a:extLst>
            </p:cNvPr>
            <p:cNvCxnSpPr/>
            <p:nvPr/>
          </p:nvCxnSpPr>
          <p:spPr>
            <a:xfrm flipV="1">
              <a:off x="4547754" y="5980191"/>
              <a:ext cx="585355" cy="12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9FA5864-4826-1823-50CA-61DE911DBC1E}"/>
                </a:ext>
              </a:extLst>
            </p:cNvPr>
            <p:cNvCxnSpPr/>
            <p:nvPr/>
          </p:nvCxnSpPr>
          <p:spPr>
            <a:xfrm flipV="1">
              <a:off x="4816187" y="5441373"/>
              <a:ext cx="304800" cy="6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7DBD253-E659-2CD7-60D7-441937A97504}"/>
                </a:ext>
              </a:extLst>
            </p:cNvPr>
            <p:cNvCxnSpPr/>
            <p:nvPr/>
          </p:nvCxnSpPr>
          <p:spPr>
            <a:xfrm flipV="1">
              <a:off x="2646218" y="4879110"/>
              <a:ext cx="304800" cy="6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72299035-D5D4-F530-78C0-6EAAB55506A4}"/>
                </a:ext>
              </a:extLst>
            </p:cNvPr>
            <p:cNvCxnSpPr/>
            <p:nvPr/>
          </p:nvCxnSpPr>
          <p:spPr>
            <a:xfrm flipV="1">
              <a:off x="2646218" y="5981222"/>
              <a:ext cx="304800" cy="6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7CB9CAB5-FACF-978A-5464-7BDD63273289}"/>
                </a:ext>
              </a:extLst>
            </p:cNvPr>
            <p:cNvCxnSpPr/>
            <p:nvPr/>
          </p:nvCxnSpPr>
          <p:spPr>
            <a:xfrm>
              <a:off x="4816187" y="4899100"/>
              <a:ext cx="0" cy="5665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91D0C810-EF8D-8D49-BAA3-202D3897659A}"/>
                </a:ext>
              </a:extLst>
            </p:cNvPr>
            <p:cNvCxnSpPr/>
            <p:nvPr/>
          </p:nvCxnSpPr>
          <p:spPr>
            <a:xfrm>
              <a:off x="2646218" y="4899100"/>
              <a:ext cx="0" cy="10743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BFE020D0-5DC5-BC1A-F5EB-8AE1602E8425}"/>
                </a:ext>
              </a:extLst>
            </p:cNvPr>
            <p:cNvCxnSpPr/>
            <p:nvPr/>
          </p:nvCxnSpPr>
          <p:spPr>
            <a:xfrm>
              <a:off x="4828309" y="6002784"/>
              <a:ext cx="0" cy="5665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27A13F19-BA0B-88C1-0FE0-D63C7ED6BE22}"/>
                </a:ext>
              </a:extLst>
            </p:cNvPr>
            <p:cNvCxnSpPr/>
            <p:nvPr/>
          </p:nvCxnSpPr>
          <p:spPr>
            <a:xfrm flipV="1">
              <a:off x="2365663" y="5464369"/>
              <a:ext cx="304800" cy="6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吹き出し: 角を丸めた四角形 22">
            <a:extLst>
              <a:ext uri="{FF2B5EF4-FFF2-40B4-BE49-F238E27FC236}">
                <a16:creationId xmlns:a16="http://schemas.microsoft.com/office/drawing/2014/main" id="{205D40C2-ED2C-7C7E-2C30-6B8D1EAD6ED9}"/>
              </a:ext>
            </a:extLst>
          </p:cNvPr>
          <p:cNvSpPr/>
          <p:nvPr/>
        </p:nvSpPr>
        <p:spPr>
          <a:xfrm>
            <a:off x="6095789" y="1598327"/>
            <a:ext cx="2731688" cy="453629"/>
          </a:xfrm>
          <a:prstGeom prst="wedgeRoundRectCallout">
            <a:avLst>
              <a:gd name="adj1" fmla="val -70507"/>
              <a:gd name="adj2" fmla="val 59505"/>
              <a:gd name="adj3" fmla="val 16667"/>
            </a:avLst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意見を出し合うルール</a:t>
            </a:r>
          </a:p>
        </p:txBody>
      </p:sp>
      <p:sp>
        <p:nvSpPr>
          <p:cNvPr id="24" name="吹き出し: 角を丸めた四角形 23">
            <a:extLst>
              <a:ext uri="{FF2B5EF4-FFF2-40B4-BE49-F238E27FC236}">
                <a16:creationId xmlns:a16="http://schemas.microsoft.com/office/drawing/2014/main" id="{7BB9B008-49C0-D2B1-B73D-07E039C76C7A}"/>
              </a:ext>
            </a:extLst>
          </p:cNvPr>
          <p:cNvSpPr/>
          <p:nvPr/>
        </p:nvSpPr>
        <p:spPr>
          <a:xfrm>
            <a:off x="3551882" y="3263749"/>
            <a:ext cx="1875231" cy="453629"/>
          </a:xfrm>
          <a:prstGeom prst="wedgeRoundRectCallout">
            <a:avLst>
              <a:gd name="adj1" fmla="val -70507"/>
              <a:gd name="adj2" fmla="val 59505"/>
              <a:gd name="adj3" fmla="val 16667"/>
            </a:avLst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意見の整理</a:t>
            </a:r>
          </a:p>
        </p:txBody>
      </p:sp>
      <p:sp>
        <p:nvSpPr>
          <p:cNvPr id="25" name="吹き出し: 角を丸めた四角形 24">
            <a:extLst>
              <a:ext uri="{FF2B5EF4-FFF2-40B4-BE49-F238E27FC236}">
                <a16:creationId xmlns:a16="http://schemas.microsoft.com/office/drawing/2014/main" id="{38BA91E8-9BEF-8B56-E9AB-727840820DDA}"/>
              </a:ext>
            </a:extLst>
          </p:cNvPr>
          <p:cNvSpPr/>
          <p:nvPr/>
        </p:nvSpPr>
        <p:spPr>
          <a:xfrm>
            <a:off x="5686252" y="4683170"/>
            <a:ext cx="1875231" cy="453629"/>
          </a:xfrm>
          <a:prstGeom prst="wedgeRoundRectCallout">
            <a:avLst>
              <a:gd name="adj1" fmla="val -100514"/>
              <a:gd name="adj2" fmla="val -64541"/>
              <a:gd name="adj3" fmla="val 16667"/>
            </a:avLst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問題の分析</a:t>
            </a:r>
          </a:p>
        </p:txBody>
      </p:sp>
    </p:spTree>
    <p:extLst>
      <p:ext uri="{BB962C8B-B14F-4D97-AF65-F5344CB8AC3E}">
        <p14:creationId xmlns:p14="http://schemas.microsoft.com/office/powerpoint/2010/main" val="874778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5B5B0B-97B9-AB49-DC19-2A4E4CE20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座標軸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EAF45349-E8AC-601A-9500-E2A52E4731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5205"/>
              </p:ext>
            </p:extLst>
          </p:nvPr>
        </p:nvGraphicFramePr>
        <p:xfrm>
          <a:off x="750276" y="1584569"/>
          <a:ext cx="7765074" cy="424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2537">
                  <a:extLst>
                    <a:ext uri="{9D8B030D-6E8A-4147-A177-3AD203B41FA5}">
                      <a16:colId xmlns:a16="http://schemas.microsoft.com/office/drawing/2014/main" val="1266407370"/>
                    </a:ext>
                  </a:extLst>
                </a:gridCol>
                <a:gridCol w="3882537">
                  <a:extLst>
                    <a:ext uri="{9D8B030D-6E8A-4147-A177-3AD203B41FA5}">
                      <a16:colId xmlns:a16="http://schemas.microsoft.com/office/drawing/2014/main" val="3280267926"/>
                    </a:ext>
                  </a:extLst>
                </a:gridCol>
              </a:tblGrid>
              <a:tr h="21209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0900468"/>
                  </a:ext>
                </a:extLst>
              </a:tr>
              <a:tr h="21209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784839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F89BC6-CB16-75E5-289D-05EA8291988A}"/>
              </a:ext>
            </a:extLst>
          </p:cNvPr>
          <p:cNvSpPr txBox="1"/>
          <p:nvPr/>
        </p:nvSpPr>
        <p:spPr>
          <a:xfrm>
            <a:off x="4021015" y="937846"/>
            <a:ext cx="1383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費用・高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A51AA78-F930-0C8A-5110-7B3CD85B4CF4}"/>
              </a:ext>
            </a:extLst>
          </p:cNvPr>
          <p:cNvSpPr txBox="1"/>
          <p:nvPr/>
        </p:nvSpPr>
        <p:spPr>
          <a:xfrm>
            <a:off x="4021014" y="5951360"/>
            <a:ext cx="1383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費用・低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16CFEEB-3854-26B4-4357-187859DB4531}"/>
              </a:ext>
            </a:extLst>
          </p:cNvPr>
          <p:cNvSpPr txBox="1"/>
          <p:nvPr/>
        </p:nvSpPr>
        <p:spPr>
          <a:xfrm>
            <a:off x="8518212" y="3083169"/>
            <a:ext cx="461665" cy="15591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/>
              <a:t>準備・多い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9A63259-3ABD-212C-12E3-688E79F7E34B}"/>
              </a:ext>
            </a:extLst>
          </p:cNvPr>
          <p:cNvSpPr txBox="1"/>
          <p:nvPr/>
        </p:nvSpPr>
        <p:spPr>
          <a:xfrm>
            <a:off x="210980" y="3083169"/>
            <a:ext cx="461665" cy="15591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/>
              <a:t>準備・少ない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EED09557-D645-4B2B-6B8A-95DC52EEF9FB}"/>
              </a:ext>
            </a:extLst>
          </p:cNvPr>
          <p:cNvSpPr/>
          <p:nvPr/>
        </p:nvSpPr>
        <p:spPr>
          <a:xfrm>
            <a:off x="961292" y="5181600"/>
            <a:ext cx="2192216" cy="64476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だらだら過ごす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17C0079F-DA9E-4692-2522-DDAEB0849369}"/>
              </a:ext>
            </a:extLst>
          </p:cNvPr>
          <p:cNvSpPr/>
          <p:nvPr/>
        </p:nvSpPr>
        <p:spPr>
          <a:xfrm>
            <a:off x="2057400" y="4188345"/>
            <a:ext cx="2192216" cy="64476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日帰り温泉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F8F64152-9EFB-3603-4CD7-FB02C4A7B2FF}"/>
              </a:ext>
            </a:extLst>
          </p:cNvPr>
          <p:cNvSpPr/>
          <p:nvPr/>
        </p:nvSpPr>
        <p:spPr>
          <a:xfrm>
            <a:off x="6254225" y="1532365"/>
            <a:ext cx="2192216" cy="64476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旅行する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E7E0B745-9B15-E215-B0D6-CB015412C4F6}"/>
              </a:ext>
            </a:extLst>
          </p:cNvPr>
          <p:cNvSpPr/>
          <p:nvPr/>
        </p:nvSpPr>
        <p:spPr>
          <a:xfrm>
            <a:off x="6324565" y="3540368"/>
            <a:ext cx="2192216" cy="64476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家族で</a:t>
            </a:r>
            <a:r>
              <a:rPr kumimoji="1" lang="en-US" altLang="ja-JP" dirty="0"/>
              <a:t>BBQ</a:t>
            </a:r>
            <a:endParaRPr kumimoji="1" lang="ja-JP" altLang="en-US" dirty="0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28F6AC52-8BDB-6306-D4A1-E681B80F5584}"/>
              </a:ext>
            </a:extLst>
          </p:cNvPr>
          <p:cNvSpPr/>
          <p:nvPr/>
        </p:nvSpPr>
        <p:spPr>
          <a:xfrm>
            <a:off x="5011614" y="2608262"/>
            <a:ext cx="2192216" cy="64476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友人と食事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7B2D6FB-9ED0-3C95-7F3A-21F5E3D97BAD}"/>
              </a:ext>
            </a:extLst>
          </p:cNvPr>
          <p:cNvSpPr txBox="1"/>
          <p:nvPr/>
        </p:nvSpPr>
        <p:spPr>
          <a:xfrm>
            <a:off x="961291" y="1532365"/>
            <a:ext cx="31710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FF0000"/>
                </a:solidFill>
              </a:rPr>
              <a:t>ＧＷの過ごし方</a:t>
            </a:r>
          </a:p>
        </p:txBody>
      </p:sp>
    </p:spTree>
    <p:extLst>
      <p:ext uri="{BB962C8B-B14F-4D97-AF65-F5344CB8AC3E}">
        <p14:creationId xmlns:p14="http://schemas.microsoft.com/office/powerpoint/2010/main" val="919152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500AFB-FADE-7DA9-4338-6267E5F37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マトリックス図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A9DBCF5F-0F41-15AD-9CF2-64E286B9D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651166"/>
              </p:ext>
            </p:extLst>
          </p:nvPr>
        </p:nvGraphicFramePr>
        <p:xfrm>
          <a:off x="269630" y="2872739"/>
          <a:ext cx="8569572" cy="26722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8262">
                  <a:extLst>
                    <a:ext uri="{9D8B030D-6E8A-4147-A177-3AD203B41FA5}">
                      <a16:colId xmlns:a16="http://schemas.microsoft.com/office/drawing/2014/main" val="1460959295"/>
                    </a:ext>
                  </a:extLst>
                </a:gridCol>
                <a:gridCol w="1428262">
                  <a:extLst>
                    <a:ext uri="{9D8B030D-6E8A-4147-A177-3AD203B41FA5}">
                      <a16:colId xmlns:a16="http://schemas.microsoft.com/office/drawing/2014/main" val="3396405640"/>
                    </a:ext>
                  </a:extLst>
                </a:gridCol>
                <a:gridCol w="1428262">
                  <a:extLst>
                    <a:ext uri="{9D8B030D-6E8A-4147-A177-3AD203B41FA5}">
                      <a16:colId xmlns:a16="http://schemas.microsoft.com/office/drawing/2014/main" val="2672637349"/>
                    </a:ext>
                  </a:extLst>
                </a:gridCol>
                <a:gridCol w="1428262">
                  <a:extLst>
                    <a:ext uri="{9D8B030D-6E8A-4147-A177-3AD203B41FA5}">
                      <a16:colId xmlns:a16="http://schemas.microsoft.com/office/drawing/2014/main" val="21770527"/>
                    </a:ext>
                  </a:extLst>
                </a:gridCol>
                <a:gridCol w="1428262">
                  <a:extLst>
                    <a:ext uri="{9D8B030D-6E8A-4147-A177-3AD203B41FA5}">
                      <a16:colId xmlns:a16="http://schemas.microsoft.com/office/drawing/2014/main" val="3139473206"/>
                    </a:ext>
                  </a:extLst>
                </a:gridCol>
                <a:gridCol w="1428262">
                  <a:extLst>
                    <a:ext uri="{9D8B030D-6E8A-4147-A177-3AD203B41FA5}">
                      <a16:colId xmlns:a16="http://schemas.microsoft.com/office/drawing/2014/main" val="2126724446"/>
                    </a:ext>
                  </a:extLst>
                </a:gridCol>
              </a:tblGrid>
              <a:tr h="890758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費用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食事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運動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文化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買物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0704204"/>
                  </a:ext>
                </a:extLst>
              </a:tr>
              <a:tr h="8907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海外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492152"/>
                  </a:ext>
                </a:extLst>
              </a:tr>
              <a:tr h="8907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国内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4567903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363C24-247A-5140-4A94-D60B751E8437}"/>
              </a:ext>
            </a:extLst>
          </p:cNvPr>
          <p:cNvSpPr txBox="1"/>
          <p:nvPr/>
        </p:nvSpPr>
        <p:spPr>
          <a:xfrm>
            <a:off x="269630" y="1958548"/>
            <a:ext cx="4595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</a:rPr>
              <a:t>修学旅行の比較</a:t>
            </a:r>
          </a:p>
        </p:txBody>
      </p:sp>
    </p:spTree>
    <p:extLst>
      <p:ext uri="{BB962C8B-B14F-4D97-AF65-F5344CB8AC3E}">
        <p14:creationId xmlns:p14="http://schemas.microsoft.com/office/powerpoint/2010/main" val="491984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FFA68A-B010-8C2E-A64D-9B68F7336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確認課題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DBCDBB2-9E6D-9541-FAA1-E6E1E4B2A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45" y="1520973"/>
            <a:ext cx="8718623" cy="3816054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00686B8-FF67-F926-7689-C16112F35E6E}"/>
              </a:ext>
            </a:extLst>
          </p:cNvPr>
          <p:cNvSpPr txBox="1"/>
          <p:nvPr/>
        </p:nvSpPr>
        <p:spPr>
          <a:xfrm>
            <a:off x="2344615" y="1910862"/>
            <a:ext cx="6342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・いつでもどこでも情報を調べたい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・いつでも連絡がとれるようにしたい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DFD201-9A1D-27F1-F2D3-6D37C7B7AE39}"/>
              </a:ext>
            </a:extLst>
          </p:cNvPr>
          <p:cNvSpPr txBox="1"/>
          <p:nvPr/>
        </p:nvSpPr>
        <p:spPr>
          <a:xfrm>
            <a:off x="324146" y="5638800"/>
            <a:ext cx="87186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例えば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kumimoji="1" lang="ja-JP" altLang="en-US" sz="2400" dirty="0"/>
              <a:t>　ＳＮＳ、インターネット、パソコン、○○アプリ、ドローン</a:t>
            </a:r>
          </a:p>
        </p:txBody>
      </p:sp>
    </p:spTree>
    <p:extLst>
      <p:ext uri="{BB962C8B-B14F-4D97-AF65-F5344CB8AC3E}">
        <p14:creationId xmlns:p14="http://schemas.microsoft.com/office/powerpoint/2010/main" val="4133696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楕円 1">
            <a:extLst>
              <a:ext uri="{FF2B5EF4-FFF2-40B4-BE49-F238E27FC236}">
                <a16:creationId xmlns:a16="http://schemas.microsoft.com/office/drawing/2014/main" id="{9AB42D3A-F648-3BBC-0BDB-C5E7479D60AD}"/>
              </a:ext>
            </a:extLst>
          </p:cNvPr>
          <p:cNvSpPr/>
          <p:nvPr/>
        </p:nvSpPr>
        <p:spPr>
          <a:xfrm>
            <a:off x="2270407" y="2514732"/>
            <a:ext cx="1289538" cy="77372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模擬店</a:t>
            </a: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CE562282-85BF-E3C3-5214-D4F57C3E2FDB}"/>
              </a:ext>
            </a:extLst>
          </p:cNvPr>
          <p:cNvSpPr/>
          <p:nvPr/>
        </p:nvSpPr>
        <p:spPr>
          <a:xfrm>
            <a:off x="5062434" y="2514732"/>
            <a:ext cx="1289538" cy="77372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舞台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C242066D-0D69-3E66-3A97-7E8F824CA8B0}"/>
              </a:ext>
            </a:extLst>
          </p:cNvPr>
          <p:cNvSpPr/>
          <p:nvPr/>
        </p:nvSpPr>
        <p:spPr>
          <a:xfrm>
            <a:off x="2415222" y="4252248"/>
            <a:ext cx="1289538" cy="77372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企画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2FE6056-31BC-D734-5231-6CCF730A662E}"/>
              </a:ext>
            </a:extLst>
          </p:cNvPr>
          <p:cNvCxnSpPr>
            <a:cxnSpLocks/>
            <a:stCxn id="2" idx="5"/>
          </p:cNvCxnSpPr>
          <p:nvPr/>
        </p:nvCxnSpPr>
        <p:spPr>
          <a:xfrm>
            <a:off x="3371097" y="3175146"/>
            <a:ext cx="450626" cy="253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A5F47894-D6A5-FA49-8ADD-75FF4EA17B99}"/>
              </a:ext>
            </a:extLst>
          </p:cNvPr>
          <p:cNvCxnSpPr>
            <a:cxnSpLocks/>
            <a:stCxn id="4" idx="7"/>
          </p:cNvCxnSpPr>
          <p:nvPr/>
        </p:nvCxnSpPr>
        <p:spPr>
          <a:xfrm flipV="1">
            <a:off x="3515912" y="3827006"/>
            <a:ext cx="448034" cy="538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0DBF913C-D9C6-C046-0941-3E226262D73A}"/>
              </a:ext>
            </a:extLst>
          </p:cNvPr>
          <p:cNvCxnSpPr>
            <a:cxnSpLocks/>
          </p:cNvCxnSpPr>
          <p:nvPr/>
        </p:nvCxnSpPr>
        <p:spPr>
          <a:xfrm flipV="1">
            <a:off x="4993720" y="3159724"/>
            <a:ext cx="186256" cy="142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7545FBA-5EAB-514B-7D72-A1991B55DF12}"/>
              </a:ext>
            </a:extLst>
          </p:cNvPr>
          <p:cNvGrpSpPr/>
          <p:nvPr/>
        </p:nvGrpSpPr>
        <p:grpSpPr>
          <a:xfrm>
            <a:off x="192645" y="988624"/>
            <a:ext cx="8951355" cy="5112551"/>
            <a:chOff x="192645" y="988624"/>
            <a:chExt cx="8951355" cy="5112551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85E1159D-4379-E54F-4A7F-229296D940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645" y="988624"/>
              <a:ext cx="8951355" cy="5112551"/>
            </a:xfrm>
            <a:prstGeom prst="rect">
              <a:avLst/>
            </a:prstGeom>
          </p:spPr>
        </p:pic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BCC07EE6-F575-F512-BD9A-117EEAA32A2B}"/>
                </a:ext>
              </a:extLst>
            </p:cNvPr>
            <p:cNvSpPr/>
            <p:nvPr/>
          </p:nvSpPr>
          <p:spPr>
            <a:xfrm>
              <a:off x="6832121" y="3666226"/>
              <a:ext cx="2251494" cy="22946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1550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1737704-E869-BEA9-E110-FAF26EF31E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20" y="1075997"/>
            <a:ext cx="8820687" cy="3261541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4A8F6E-7487-44E5-6138-4E1E7C877289}"/>
              </a:ext>
            </a:extLst>
          </p:cNvPr>
          <p:cNvSpPr txBox="1"/>
          <p:nvPr/>
        </p:nvSpPr>
        <p:spPr>
          <a:xfrm>
            <a:off x="2356338" y="5043339"/>
            <a:ext cx="65297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・箇条書きで書く</a:t>
            </a:r>
            <a:endParaRPr kumimoji="1" lang="en-US" altLang="ja-JP" sz="2400" dirty="0"/>
          </a:p>
          <a:p>
            <a:r>
              <a:rPr kumimoji="1" lang="ja-JP" altLang="en-US" sz="2400" dirty="0"/>
              <a:t>・学んだことだけでなく、気づいたこと、</a:t>
            </a:r>
            <a:endParaRPr kumimoji="1" lang="en-US" altLang="ja-JP" sz="2400" dirty="0"/>
          </a:p>
          <a:p>
            <a:r>
              <a:rPr kumimoji="1" lang="ja-JP" altLang="en-US" sz="2400" dirty="0"/>
              <a:t>　考えたことも書く</a:t>
            </a:r>
            <a:endParaRPr kumimoji="1" lang="en-US" altLang="ja-JP" sz="24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4211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078932" cy="1325563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【TRY】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よく飛ぶ紙飛行機をつくろう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548121" y="1922072"/>
          <a:ext cx="8159462" cy="146304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82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7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  <a:latin typeface="+mn-ea"/>
                          <a:ea typeface="+mn-ea"/>
                        </a:rPr>
                        <a:t>１．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  <a:latin typeface="+mn-ea"/>
                          <a:ea typeface="+mn-ea"/>
                        </a:rPr>
                        <a:t>問題の</a:t>
                      </a: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  <a:latin typeface="+mn-ea"/>
                          <a:ea typeface="+mn-ea"/>
                        </a:rPr>
                        <a:t>明確化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  <a:latin typeface="+mn-ea"/>
                          <a:ea typeface="+mn-ea"/>
                        </a:rPr>
                        <a:t>理想：遠くまで飛ぶ紙飛行機を作りたい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  <a:latin typeface="+mn-ea"/>
                          <a:ea typeface="+mn-ea"/>
                        </a:rPr>
                        <a:t>　　　　</a:t>
                      </a:r>
                      <a:r>
                        <a:rPr lang="en-US" sz="2400" kern="100" dirty="0">
                          <a:effectLst/>
                          <a:latin typeface="+mn-ea"/>
                          <a:ea typeface="+mn-ea"/>
                        </a:rPr>
                        <a:t>↕</a:t>
                      </a:r>
                      <a:r>
                        <a:rPr lang="ja-JP" sz="2400" kern="100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理想と現実のギャップ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  <a:latin typeface="+mn-ea"/>
                          <a:ea typeface="+mn-ea"/>
                        </a:rPr>
                        <a:t>現実：</a:t>
                      </a:r>
                      <a:r>
                        <a:rPr lang="ja-JP" altLang="en-US" sz="2400" kern="100" dirty="0">
                          <a:effectLst/>
                          <a:latin typeface="+mn-ea"/>
                          <a:ea typeface="+mn-ea"/>
                        </a:rPr>
                        <a:t>普通の</a:t>
                      </a:r>
                      <a:r>
                        <a:rPr lang="ja-JP" sz="2400" kern="100" dirty="0">
                          <a:effectLst/>
                          <a:latin typeface="+mn-ea"/>
                          <a:ea typeface="+mn-ea"/>
                        </a:rPr>
                        <a:t>紙飛行機を作ってもうまく飛ばない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238032"/>
              </p:ext>
            </p:extLst>
          </p:nvPr>
        </p:nvGraphicFramePr>
        <p:xfrm>
          <a:off x="548120" y="3459928"/>
          <a:ext cx="8159462" cy="10972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621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8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２．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問題の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整理分析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紙飛行機をよく飛ばすには・・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①よく飛ぶ紙飛行機の折り方があるはず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②よく飛ぶ飛ばし方があるはず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0" name="グループ化 39"/>
          <p:cNvGrpSpPr/>
          <p:nvPr/>
        </p:nvGrpSpPr>
        <p:grpSpPr>
          <a:xfrm>
            <a:off x="2086841" y="4708345"/>
            <a:ext cx="6229351" cy="1990914"/>
            <a:chOff x="476250" y="4697954"/>
            <a:chExt cx="6229351" cy="1990914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2951018" y="5788798"/>
              <a:ext cx="1584614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dirty="0"/>
                <a:t>飛ばし方工夫</a:t>
              </a:r>
              <a:endParaRPr kumimoji="1" lang="en-US" altLang="ja-JP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476250" y="5142467"/>
              <a:ext cx="1889413" cy="64633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紙飛行機を</a:t>
              </a:r>
              <a:endParaRPr kumimoji="1" lang="en-US" altLang="ja-JP" dirty="0"/>
            </a:p>
            <a:p>
              <a:r>
                <a:rPr lang="ja-JP" altLang="en-US" dirty="0"/>
                <a:t>よく飛ばしたい</a:t>
              </a:r>
              <a:endParaRPr kumimoji="1" lang="ja-JP" altLang="en-US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951018" y="4699217"/>
              <a:ext cx="1584614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dirty="0"/>
                <a:t>折り方の工夫</a:t>
              </a:r>
              <a:endParaRPr kumimoji="1" lang="en-US" altLang="ja-JP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5120987" y="4697954"/>
              <a:ext cx="1584614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紙の折り方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120987" y="5256707"/>
              <a:ext cx="1584614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羽の曲げ方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5120987" y="5771465"/>
              <a:ext cx="1584614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投げる角度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120987" y="6319536"/>
              <a:ext cx="1584614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投げるﾌｫｰﾑ</a:t>
              </a:r>
            </a:p>
          </p:txBody>
        </p:sp>
        <p:cxnSp>
          <p:nvCxnSpPr>
            <p:cNvPr id="22" name="直線コネクタ 21"/>
            <p:cNvCxnSpPr>
              <a:stCxn id="16" idx="3"/>
              <a:endCxn id="17" idx="1"/>
            </p:cNvCxnSpPr>
            <p:nvPr/>
          </p:nvCxnSpPr>
          <p:spPr>
            <a:xfrm flipV="1">
              <a:off x="4535632" y="4882620"/>
              <a:ext cx="585355" cy="12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V="1">
              <a:off x="4828309" y="6569316"/>
              <a:ext cx="304800" cy="6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4547754" y="5980191"/>
              <a:ext cx="585355" cy="12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V="1">
              <a:off x="4816187" y="5441373"/>
              <a:ext cx="304800" cy="6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646218" y="4879110"/>
              <a:ext cx="304800" cy="6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 flipV="1">
              <a:off x="2646218" y="5981222"/>
              <a:ext cx="304800" cy="6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4816187" y="4899100"/>
              <a:ext cx="0" cy="5665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2646218" y="4899100"/>
              <a:ext cx="0" cy="10743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4828309" y="6002784"/>
              <a:ext cx="0" cy="5665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V="1">
              <a:off x="2365663" y="5464369"/>
              <a:ext cx="304800" cy="6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下矢印 40"/>
          <p:cNvSpPr/>
          <p:nvPr/>
        </p:nvSpPr>
        <p:spPr>
          <a:xfrm>
            <a:off x="3709555" y="3019352"/>
            <a:ext cx="1766454" cy="3057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587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①よく飛ぶ紙飛行機の作り方・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飛ばし方を調べて記入しよう。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392228" y="1789994"/>
          <a:ext cx="8346527" cy="463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1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2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24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558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３．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解決案の</a:t>
                      </a:r>
                    </a:p>
                    <a:p>
                      <a:pPr indent="400050"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立案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①よく飛ぶ紙飛行機の作り方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②よく飛ぶ飛ばし方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94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・調べたサイト、内容をメモしよう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・調べた</a:t>
                      </a:r>
                      <a:r>
                        <a:rPr lang="ja-JP" altLang="en-US" sz="2000" kern="100" dirty="0">
                          <a:effectLst/>
                        </a:rPr>
                        <a:t>サイト、</a:t>
                      </a:r>
                      <a:r>
                        <a:rPr lang="ja-JP" sz="2000" kern="100" dirty="0">
                          <a:effectLst/>
                        </a:rPr>
                        <a:t>内容をメモしよう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69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421566" cy="1325563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②隣の人と</a:t>
            </a:r>
            <a:r>
              <a:rPr lang="ja-JP" altLang="en-US" dirty="0">
                <a:solidFill>
                  <a:srgbClr val="FF0000"/>
                </a:solidFill>
              </a:rPr>
              <a:t>相談して比較する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飛ぶと思った折り方を採用する　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580120"/>
          </a:xfrm>
          <a:ln>
            <a:solidFill>
              <a:schemeClr val="accent5"/>
            </a:solidFill>
          </a:ln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相談するときのルール</a:t>
            </a:r>
            <a:r>
              <a:rPr kumimoji="1" lang="en-US" altLang="ja-JP" dirty="0"/>
              <a:t>】</a:t>
            </a:r>
          </a:p>
          <a:p>
            <a:r>
              <a:rPr lang="ja-JP" altLang="en-US" dirty="0"/>
              <a:t>他の人の発言を否定しない</a:t>
            </a:r>
            <a:endParaRPr lang="en-US" altLang="ja-JP" dirty="0"/>
          </a:p>
          <a:p>
            <a:r>
              <a:rPr kumimoji="1" lang="ja-JP" altLang="en-US" dirty="0"/>
              <a:t>遠慮しないで自由に発言する</a:t>
            </a:r>
            <a:endParaRPr kumimoji="1" lang="en-US" altLang="ja-JP" dirty="0"/>
          </a:p>
          <a:p>
            <a:r>
              <a:rPr lang="ja-JP" altLang="en-US" dirty="0"/>
              <a:t>できるだけたくさんの案を出す</a:t>
            </a:r>
            <a:endParaRPr lang="en-US" altLang="ja-JP" dirty="0"/>
          </a:p>
          <a:p>
            <a:r>
              <a:rPr kumimoji="1" lang="ja-JP" altLang="en-US" dirty="0"/>
              <a:t>他の人の案を組み合わせることも考える</a:t>
            </a:r>
          </a:p>
        </p:txBody>
      </p:sp>
      <p:sp>
        <p:nvSpPr>
          <p:cNvPr id="6" name="下矢印 5"/>
          <p:cNvSpPr/>
          <p:nvPr/>
        </p:nvSpPr>
        <p:spPr>
          <a:xfrm>
            <a:off x="3595255" y="4405745"/>
            <a:ext cx="1766454" cy="3057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8234" y="5008418"/>
            <a:ext cx="83075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自分が飛びそうと思う方の折り方、飛ばし方を</a:t>
            </a:r>
            <a:endParaRPr lang="en-US" altLang="ja-JP" sz="2800" dirty="0"/>
          </a:p>
          <a:p>
            <a:r>
              <a:rPr lang="ja-JP" altLang="en-US" sz="2800" dirty="0"/>
              <a:t>１つ決める（自分の調べた折り方も含む）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97772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66C97C-E62A-345F-EA9B-116A6E0C2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３．自分で決めた折り方で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　　　　紙飛行機を制作する　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6678DE-E323-8B8E-B565-F2A3869EE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4064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3600" dirty="0"/>
              <a:t>１）紙飛行機をＡ４コピー用紙で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　</a:t>
            </a:r>
            <a:r>
              <a:rPr kumimoji="1" lang="ja-JP" altLang="en-US" sz="3600" dirty="0"/>
              <a:t>実際に折って制作する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２）制作しながら手順書（</a:t>
            </a:r>
            <a:r>
              <a:rPr lang="en-US" altLang="ja-JP" sz="3600" dirty="0"/>
              <a:t>No.2-2</a:t>
            </a:r>
            <a:r>
              <a:rPr lang="ja-JP" altLang="en-US" sz="3600" dirty="0"/>
              <a:t>）を　　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　手書きで作成する</a:t>
            </a:r>
            <a:endParaRPr kumimoji="1" lang="ja-JP" altLang="en-US" sz="36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2517689-9059-15B0-DF90-C12F1BCFB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3754"/>
            <a:ext cx="9031174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510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523888-F061-1CF5-E59D-59E1A88EE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４．紙飛行機を飛ばしてみる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3EBC84-64B5-2E16-0B95-BA0BD43D3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41812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 dirty="0"/>
              <a:t>西館講堂でステージに背中を付けて飛ばす</a:t>
            </a:r>
            <a:endParaRPr lang="en-US" altLang="ja-JP" dirty="0"/>
          </a:p>
          <a:p>
            <a:r>
              <a:rPr lang="ja-JP" altLang="en-US" dirty="0"/>
              <a:t>椅子にあるｍ表示を参考に、約何ｍ飛んだか記録する（</a:t>
            </a:r>
            <a:r>
              <a:rPr lang="en-US" altLang="ja-JP" dirty="0"/>
              <a:t>0.5m</a:t>
            </a:r>
            <a:r>
              <a:rPr lang="ja-JP" altLang="en-US" dirty="0"/>
              <a:t>単位で記録する）</a:t>
            </a:r>
            <a:endParaRPr lang="en-US" altLang="ja-JP" dirty="0"/>
          </a:p>
          <a:p>
            <a:r>
              <a:rPr lang="ja-JP" altLang="en-US" dirty="0"/>
              <a:t>記録は</a:t>
            </a:r>
            <a:r>
              <a:rPr lang="en-US" altLang="ja-JP" dirty="0"/>
              <a:t>No.2-2</a:t>
            </a:r>
            <a:r>
              <a:rPr lang="ja-JP" altLang="en-US" dirty="0"/>
              <a:t>の用紙に記録する</a:t>
            </a:r>
            <a:endParaRPr lang="en-US" altLang="ja-JP" dirty="0"/>
          </a:p>
          <a:p>
            <a:r>
              <a:rPr lang="ja-JP" altLang="en-US" dirty="0"/>
              <a:t>１０回飛ばして記録する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7B49B03-035E-E1EB-BA0F-039B25A7AD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4520100"/>
            <a:ext cx="8127258" cy="209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61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6D4B38-637A-8AC6-2C52-01DA6306F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４．結果を分析する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FE37938-310B-B555-BB36-D79173DAAF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014"/>
          <a:stretch/>
        </p:blipFill>
        <p:spPr>
          <a:xfrm>
            <a:off x="202527" y="2062435"/>
            <a:ext cx="8738946" cy="3494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823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6D4B38-637A-8AC6-2C52-01DA6306F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４．結果を分析する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FE37938-310B-B555-BB36-D79173DAAF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39"/>
          <a:stretch/>
        </p:blipFill>
        <p:spPr>
          <a:xfrm>
            <a:off x="237996" y="1611509"/>
            <a:ext cx="8618409" cy="4414153"/>
          </a:xfrm>
          <a:prstGeom prst="rect">
            <a:avLst/>
          </a:prstGeom>
        </p:spPr>
      </p:pic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FF71326-6D07-2B34-247F-8A86178B33AE}"/>
              </a:ext>
            </a:extLst>
          </p:cNvPr>
          <p:cNvGrpSpPr/>
          <p:nvPr/>
        </p:nvGrpSpPr>
        <p:grpSpPr>
          <a:xfrm>
            <a:off x="1336433" y="4653237"/>
            <a:ext cx="6564919" cy="1759285"/>
            <a:chOff x="1336433" y="4653237"/>
            <a:chExt cx="6564919" cy="1759285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5AA4B66C-A96E-A04F-8DA0-B0EEEAB10EC0}"/>
                </a:ext>
              </a:extLst>
            </p:cNvPr>
            <p:cNvSpPr txBox="1"/>
            <p:nvPr/>
          </p:nvSpPr>
          <p:spPr>
            <a:xfrm>
              <a:off x="2989385" y="4677508"/>
              <a:ext cx="1582615" cy="11254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1450E8B5-00AD-2689-7A8C-2D3EBBDD1B2A}"/>
                </a:ext>
              </a:extLst>
            </p:cNvPr>
            <p:cNvSpPr txBox="1"/>
            <p:nvPr/>
          </p:nvSpPr>
          <p:spPr>
            <a:xfrm>
              <a:off x="4665784" y="4677508"/>
              <a:ext cx="1582615" cy="11254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635167E5-686F-432D-4ABF-2CFA7C866248}"/>
                </a:ext>
              </a:extLst>
            </p:cNvPr>
            <p:cNvSpPr txBox="1"/>
            <p:nvPr/>
          </p:nvSpPr>
          <p:spPr>
            <a:xfrm>
              <a:off x="6318737" y="5275384"/>
              <a:ext cx="1582615" cy="11254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5738358E-F639-D501-B213-83880969392A}"/>
                </a:ext>
              </a:extLst>
            </p:cNvPr>
            <p:cNvSpPr txBox="1"/>
            <p:nvPr/>
          </p:nvSpPr>
          <p:spPr>
            <a:xfrm>
              <a:off x="1336808" y="5287107"/>
              <a:ext cx="1582615" cy="11254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80CA237D-E276-35FB-A1EF-041D78996160}"/>
                </a:ext>
              </a:extLst>
            </p:cNvPr>
            <p:cNvSpPr txBox="1"/>
            <p:nvPr/>
          </p:nvSpPr>
          <p:spPr>
            <a:xfrm>
              <a:off x="6318737" y="4659511"/>
              <a:ext cx="1582614" cy="4220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2D92B3C2-2E5C-B612-6A7D-BF19CEDF9E73}"/>
                </a:ext>
              </a:extLst>
            </p:cNvPr>
            <p:cNvSpPr txBox="1"/>
            <p:nvPr/>
          </p:nvSpPr>
          <p:spPr>
            <a:xfrm>
              <a:off x="1336433" y="4653237"/>
              <a:ext cx="1582614" cy="4220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74443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6523" y="365126"/>
            <a:ext cx="8569569" cy="1325563"/>
          </a:xfrm>
        </p:spPr>
        <p:txBody>
          <a:bodyPr>
            <a:norm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５．結果から改善することを評価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805295" y="3506729"/>
            <a:ext cx="7886700" cy="1002926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折り方や飛ばし方で、うまくいったこと、うまくいかなかったことを書く</a:t>
            </a:r>
            <a:endParaRPr kumimoji="1" lang="en-US" altLang="ja-JP" dirty="0"/>
          </a:p>
          <a:p>
            <a:endParaRPr lang="en-US" altLang="ja-JP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030689"/>
              </p:ext>
            </p:extLst>
          </p:nvPr>
        </p:nvGraphicFramePr>
        <p:xfrm>
          <a:off x="805295" y="2050069"/>
          <a:ext cx="7710055" cy="10972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60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0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>
                          <a:effectLst/>
                        </a:rPr>
                        <a:t>５</a:t>
                      </a:r>
                      <a:r>
                        <a:rPr lang="ja-JP" sz="2400" kern="100" dirty="0">
                          <a:effectLst/>
                        </a:rPr>
                        <a:t>．</a:t>
                      </a:r>
                      <a:r>
                        <a:rPr lang="ja-JP" altLang="en-US" sz="2400" kern="100" dirty="0">
                          <a:effectLst/>
                        </a:rPr>
                        <a:t>評価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463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341</TotalTime>
  <Words>644</Words>
  <Application>Microsoft Office PowerPoint</Application>
  <PresentationFormat>画面に合わせる (4:3)</PresentationFormat>
  <Paragraphs>143</Paragraphs>
  <Slides>18</Slides>
  <Notes>0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Century</vt:lpstr>
      <vt:lpstr>Office テーマ</vt:lpstr>
      <vt:lpstr>問題解決</vt:lpstr>
      <vt:lpstr>【TRY】 よく飛ぶ紙飛行機をつくろう</vt:lpstr>
      <vt:lpstr>①よく飛ぶ紙飛行機の作り方・ 　飛ばし方を調べて記入しよう。</vt:lpstr>
      <vt:lpstr>②隣の人と相談して比較する 　飛ぶと思った折り方を採用する　</vt:lpstr>
      <vt:lpstr>３．自分で決めた折り方で 　　　　紙飛行機を制作する　</vt:lpstr>
      <vt:lpstr>４．紙飛行機を飛ばしてみる</vt:lpstr>
      <vt:lpstr>４．結果を分析する</vt:lpstr>
      <vt:lpstr>４．結果を分析する</vt:lpstr>
      <vt:lpstr>５．結果から改善することを評価</vt:lpstr>
      <vt:lpstr>知識の整理</vt:lpstr>
      <vt:lpstr>問題とは</vt:lpstr>
      <vt:lpstr>問題解決の流れ</vt:lpstr>
      <vt:lpstr>③問題解決に役立つ手法</vt:lpstr>
      <vt:lpstr>座標軸</vt:lpstr>
      <vt:lpstr>マトリックス図</vt:lpstr>
      <vt:lpstr>確認課題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問題解決</dc:title>
  <dc:creator>Okamoto  Hiroyuki</dc:creator>
  <cp:lastModifiedBy>弘之 岡本</cp:lastModifiedBy>
  <cp:revision>8</cp:revision>
  <dcterms:created xsi:type="dcterms:W3CDTF">2024-04-11T04:40:43Z</dcterms:created>
  <dcterms:modified xsi:type="dcterms:W3CDTF">2024-05-06T10:24:16Z</dcterms:modified>
</cp:coreProperties>
</file>