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75" r:id="rId6"/>
    <p:sldId id="263" r:id="rId7"/>
    <p:sldId id="264" r:id="rId8"/>
    <p:sldId id="266" r:id="rId9"/>
    <p:sldId id="274" r:id="rId10"/>
    <p:sldId id="265" r:id="rId11"/>
    <p:sldId id="270" r:id="rId12"/>
    <p:sldId id="269" r:id="rId13"/>
    <p:sldId id="268" r:id="rId14"/>
    <p:sldId id="267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94660"/>
  </p:normalViewPr>
  <p:slideViewPr>
    <p:cSldViewPr snapToGrid="0">
      <p:cViewPr varScale="1">
        <p:scale>
          <a:sx n="74" d="100"/>
          <a:sy n="74" d="100"/>
        </p:scale>
        <p:origin x="88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弘之 岡本" userId="dbbc262f0484d2ae" providerId="LiveId" clId="{95766A6A-E1C3-4327-98C6-4594DF9F5B9E}"/>
    <pc:docChg chg="delSld">
      <pc:chgData name="弘之 岡本" userId="dbbc262f0484d2ae" providerId="LiveId" clId="{95766A6A-E1C3-4327-98C6-4594DF9F5B9E}" dt="2024-05-04T22:20:32.780" v="1" actId="47"/>
      <pc:docMkLst>
        <pc:docMk/>
      </pc:docMkLst>
      <pc:sldChg chg="del">
        <pc:chgData name="弘之 岡本" userId="dbbc262f0484d2ae" providerId="LiveId" clId="{95766A6A-E1C3-4327-98C6-4594DF9F5B9E}" dt="2024-05-04T22:20:29.134" v="0" actId="47"/>
        <pc:sldMkLst>
          <pc:docMk/>
          <pc:sldMk cId="4097845590" sldId="260"/>
        </pc:sldMkLst>
      </pc:sldChg>
      <pc:sldChg chg="del">
        <pc:chgData name="弘之 岡本" userId="dbbc262f0484d2ae" providerId="LiveId" clId="{95766A6A-E1C3-4327-98C6-4594DF9F5B9E}" dt="2024-05-04T22:20:32.780" v="1" actId="47"/>
        <pc:sldMkLst>
          <pc:docMk/>
          <pc:sldMk cId="869972260" sldId="261"/>
        </pc:sldMkLst>
      </pc:sldChg>
      <pc:sldChg chg="del">
        <pc:chgData name="弘之 岡本" userId="dbbc262f0484d2ae" providerId="LiveId" clId="{95766A6A-E1C3-4327-98C6-4594DF9F5B9E}" dt="2024-05-04T22:20:29.134" v="0" actId="47"/>
        <pc:sldMkLst>
          <pc:docMk/>
          <pc:sldMk cId="2597919061" sldId="26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24CE-3EFA-47F7-B7E4-4326DF8EA306}" type="datetimeFigureOut">
              <a:rPr kumimoji="1" lang="ja-JP" altLang="en-US" smtClean="0"/>
              <a:t>2024/5/5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BE6F-414C-4735-8606-8E76FCE98C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894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24CE-3EFA-47F7-B7E4-4326DF8EA306}" type="datetimeFigureOut">
              <a:rPr kumimoji="1" lang="ja-JP" altLang="en-US" smtClean="0"/>
              <a:t>2024/5/5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BE6F-414C-4735-8606-8E76FCE98C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7004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24CE-3EFA-47F7-B7E4-4326DF8EA306}" type="datetimeFigureOut">
              <a:rPr kumimoji="1" lang="ja-JP" altLang="en-US" smtClean="0"/>
              <a:t>2024/5/5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BE6F-414C-4735-8606-8E76FCE98C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9426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24CE-3EFA-47F7-B7E4-4326DF8EA306}" type="datetimeFigureOut">
              <a:rPr kumimoji="1" lang="ja-JP" altLang="en-US" smtClean="0"/>
              <a:t>2024/5/5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BE6F-414C-4735-8606-8E76FCE98C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0270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24CE-3EFA-47F7-B7E4-4326DF8EA306}" type="datetimeFigureOut">
              <a:rPr kumimoji="1" lang="ja-JP" altLang="en-US" smtClean="0"/>
              <a:t>2024/5/5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BE6F-414C-4735-8606-8E76FCE98C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882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24CE-3EFA-47F7-B7E4-4326DF8EA306}" type="datetimeFigureOut">
              <a:rPr kumimoji="1" lang="ja-JP" altLang="en-US" smtClean="0"/>
              <a:t>2024/5/5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BE6F-414C-4735-8606-8E76FCE98C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7597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24CE-3EFA-47F7-B7E4-4326DF8EA306}" type="datetimeFigureOut">
              <a:rPr kumimoji="1" lang="ja-JP" altLang="en-US" smtClean="0"/>
              <a:t>2024/5/5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BE6F-414C-4735-8606-8E76FCE98C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9320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24CE-3EFA-47F7-B7E4-4326DF8EA306}" type="datetimeFigureOut">
              <a:rPr kumimoji="1" lang="ja-JP" altLang="en-US" smtClean="0"/>
              <a:t>2024/5/5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BE6F-414C-4735-8606-8E76FCE98C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3323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24CE-3EFA-47F7-B7E4-4326DF8EA306}" type="datetimeFigureOut">
              <a:rPr kumimoji="1" lang="ja-JP" altLang="en-US" smtClean="0"/>
              <a:t>2024/5/5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BE6F-414C-4735-8606-8E76FCE98C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738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24CE-3EFA-47F7-B7E4-4326DF8EA306}" type="datetimeFigureOut">
              <a:rPr kumimoji="1" lang="ja-JP" altLang="en-US" smtClean="0"/>
              <a:t>2024/5/5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BE6F-414C-4735-8606-8E76FCE98C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1110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24CE-3EFA-47F7-B7E4-4326DF8EA306}" type="datetimeFigureOut">
              <a:rPr kumimoji="1" lang="ja-JP" altLang="en-US" smtClean="0"/>
              <a:t>2024/5/5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BE6F-414C-4735-8606-8E76FCE98C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2935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9124CE-3EFA-47F7-B7E4-4326DF8EA306}" type="datetimeFigureOut">
              <a:rPr kumimoji="1" lang="ja-JP" altLang="en-US" smtClean="0"/>
              <a:t>2024/5/5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1BE6F-414C-4735-8606-8E76FCE98C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1246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E1CDA8-362E-2E17-1580-B5BB56AF65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>
                <a:solidFill>
                  <a:srgbClr val="FF0000"/>
                </a:solidFill>
              </a:rPr>
              <a:t>情報とメディア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D0FD1E1-62E0-A199-0CD4-5ECD8CDA5D9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/>
              <a:t>情報</a:t>
            </a:r>
            <a:r>
              <a:rPr kumimoji="1" lang="en-US" altLang="ja-JP" dirty="0"/>
              <a:t>Ⅰ</a:t>
            </a:r>
            <a:r>
              <a:rPr kumimoji="1" lang="ja-JP" altLang="en-US" dirty="0"/>
              <a:t>　</a:t>
            </a:r>
            <a:r>
              <a:rPr lang="ja-JP" altLang="en-US" dirty="0"/>
              <a:t>Ｎｏ．０１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481133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7EA7B8-AEAB-6564-9AA0-CEA926B38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dirty="0">
                <a:solidFill>
                  <a:srgbClr val="FF0000"/>
                </a:solidFill>
              </a:rPr>
              <a:t>ＴＲＹ２　実習①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5D55A39-66B8-11AD-E636-3A7C5CB5DF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3200" dirty="0"/>
              <a:t>昨日から今日にかけて、自分が集めたり耳に入った情報を書きだそう　☞５つ以上</a:t>
            </a:r>
            <a:endParaRPr kumimoji="1" lang="en-US" altLang="ja-JP" sz="3200" dirty="0"/>
          </a:p>
          <a:p>
            <a:endParaRPr lang="en-US" altLang="ja-JP" sz="3200" dirty="0"/>
          </a:p>
          <a:p>
            <a:r>
              <a:rPr kumimoji="1" lang="ja-JP" altLang="en-US" sz="3200" dirty="0"/>
              <a:t>考えるヒント</a:t>
            </a:r>
            <a:endParaRPr kumimoji="1" lang="en-US" altLang="ja-JP" sz="3200" dirty="0"/>
          </a:p>
          <a:p>
            <a:pPr lvl="1"/>
            <a:r>
              <a:rPr kumimoji="1" lang="ja-JP" altLang="en-US" sz="2800" dirty="0"/>
              <a:t>今日の天気は大雨　ＴＶから　信頼性○</a:t>
            </a:r>
            <a:endParaRPr kumimoji="1" lang="en-US" altLang="ja-JP" sz="2800" dirty="0"/>
          </a:p>
          <a:p>
            <a:pPr lvl="1"/>
            <a:r>
              <a:rPr lang="ja-JP" altLang="en-US" sz="2800" dirty="0"/>
              <a:t>いて座は今日は２位　ＴＶから　信頼性△</a:t>
            </a:r>
            <a:endParaRPr lang="en-US" altLang="ja-JP" sz="2800" dirty="0"/>
          </a:p>
          <a:p>
            <a:pPr lvl="1"/>
            <a:r>
              <a:rPr kumimoji="1" lang="ja-JP" altLang="en-US" sz="2800" dirty="0"/>
              <a:t>情報科は新しい科目　先生から　信頼性◎</a:t>
            </a:r>
            <a:endParaRPr kumimoji="1" lang="en-US" altLang="ja-JP" sz="2800" dirty="0"/>
          </a:p>
          <a:p>
            <a:pPr lvl="1"/>
            <a:r>
              <a:rPr lang="ja-JP" altLang="en-US" sz="2800" dirty="0"/>
              <a:t>今日の晩御飯は○○　家族から　信頼性〇</a:t>
            </a:r>
            <a:endParaRPr lang="en-US" altLang="ja-JP" sz="2800" dirty="0"/>
          </a:p>
          <a:p>
            <a:pPr lvl="1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315648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A9E0BF4F-5563-C32A-7596-C2389A8716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solidFill>
                  <a:srgbClr val="FF0000"/>
                </a:solidFill>
              </a:rPr>
              <a:t>知識の整理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1BC9E7A5-E615-3908-C805-19C0EC5F660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921630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65633E-53BF-C76B-FBFD-2B4F70A9E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メディアとは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E2409EF-58BD-F46F-B792-8C5B4F50FB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1693" y="1825625"/>
            <a:ext cx="8792308" cy="1325562"/>
          </a:xfrm>
        </p:spPr>
        <p:txBody>
          <a:bodyPr>
            <a:normAutofit fontScale="92500"/>
          </a:bodyPr>
          <a:lstStyle/>
          <a:p>
            <a:r>
              <a:rPr kumimoji="1" lang="ja-JP" altLang="en-US" sz="3200" dirty="0"/>
              <a:t>（情報を伝達するための媒体や媒介）</a:t>
            </a:r>
            <a:endParaRPr kumimoji="1" lang="en-US" altLang="ja-JP" sz="3200" dirty="0"/>
          </a:p>
          <a:p>
            <a:pPr marL="0" indent="0">
              <a:buNone/>
            </a:pPr>
            <a:r>
              <a:rPr lang="ja-JP" altLang="en-US" sz="3200" dirty="0"/>
              <a:t>　</a:t>
            </a:r>
            <a:r>
              <a:rPr lang="en-US" altLang="ja-JP" sz="3200" dirty="0"/>
              <a:t>※</a:t>
            </a:r>
            <a:r>
              <a:rPr lang="ja-JP" altLang="en-US" sz="3200" dirty="0"/>
              <a:t>媒体・媒介＝送り手と受け手の間に入るもの　　</a:t>
            </a:r>
            <a:endParaRPr lang="en-US" altLang="ja-JP" sz="3200" dirty="0"/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58D031C1-F9F6-6055-8C16-957E52C22A95}"/>
              </a:ext>
            </a:extLst>
          </p:cNvPr>
          <p:cNvSpPr txBox="1">
            <a:spLocks/>
          </p:cNvSpPr>
          <p:nvPr/>
        </p:nvSpPr>
        <p:spPr>
          <a:xfrm>
            <a:off x="396386" y="4836745"/>
            <a:ext cx="8442814" cy="144511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200" dirty="0"/>
              <a:t>マスメディア＝ＴＶ、新聞など大量に伝達</a:t>
            </a:r>
            <a:endParaRPr lang="en-US" altLang="ja-JP" sz="3200" dirty="0"/>
          </a:p>
          <a:p>
            <a:r>
              <a:rPr lang="ja-JP" altLang="en-US" sz="3200" dirty="0"/>
              <a:t>ソーシャルメディア</a:t>
            </a:r>
            <a:endParaRPr lang="en-US" altLang="ja-JP" sz="3200" dirty="0"/>
          </a:p>
          <a:p>
            <a:pPr marL="0" indent="0">
              <a:buNone/>
            </a:pPr>
            <a:r>
              <a:rPr lang="ja-JP" altLang="en-US" sz="3200" dirty="0"/>
              <a:t>　　　　　　＝ＳＮＳなど個人間で伝達</a:t>
            </a:r>
            <a:endParaRPr lang="en-US" altLang="ja-JP" sz="3200" dirty="0"/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0F963255-F2A6-C01D-08DE-2B3D64A8243A}"/>
              </a:ext>
            </a:extLst>
          </p:cNvPr>
          <p:cNvSpPr txBox="1">
            <a:spLocks/>
          </p:cNvSpPr>
          <p:nvPr/>
        </p:nvSpPr>
        <p:spPr>
          <a:xfrm>
            <a:off x="628650" y="341739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>
                <a:solidFill>
                  <a:srgbClr val="FF0000"/>
                </a:solidFill>
              </a:rPr>
              <a:t>メディアの例</a:t>
            </a:r>
          </a:p>
        </p:txBody>
      </p:sp>
    </p:spTree>
    <p:extLst>
      <p:ext uri="{BB962C8B-B14F-4D97-AF65-F5344CB8AC3E}">
        <p14:creationId xmlns:p14="http://schemas.microsoft.com/office/powerpoint/2010/main" val="23163080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DAB9075-F460-423F-5090-0B18B533C5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dirty="0">
                <a:solidFill>
                  <a:srgbClr val="FF0000"/>
                </a:solidFill>
              </a:rPr>
              <a:t>ＴＲＹ２　実習②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752C128-F197-5E6F-B4DC-8530156572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929298"/>
          </a:xfrm>
        </p:spPr>
        <p:txBody>
          <a:bodyPr>
            <a:normAutofit lnSpcReduction="10000"/>
          </a:bodyPr>
          <a:lstStyle/>
          <a:p>
            <a:r>
              <a:rPr kumimoji="1" lang="ja-JP" altLang="en-US" sz="3200" dirty="0"/>
              <a:t>情報を得る手段の信頼性（◎・〇・△・</a:t>
            </a:r>
            <a:r>
              <a:rPr kumimoji="1" lang="en-US" altLang="ja-JP" sz="3200" dirty="0"/>
              <a:t>×</a:t>
            </a:r>
            <a:r>
              <a:rPr kumimoji="1" lang="ja-JP" altLang="en-US" sz="3200" dirty="0"/>
              <a:t>）と特徴（長所・短所）を考えよう</a:t>
            </a: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39B0124E-DC34-7B2C-2E22-46B6D3D9AC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89859"/>
            <a:ext cx="9144000" cy="3614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07762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1AB91BC-D887-2D35-F403-4AC7C93917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確認課題</a:t>
            </a: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B9A3C019-52F1-40E8-BC1C-5823B53159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61735"/>
            <a:ext cx="9144000" cy="2631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3697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7EA7B8-AEAB-6564-9AA0-CEA926B38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dirty="0">
                <a:solidFill>
                  <a:srgbClr val="FF0000"/>
                </a:solidFill>
              </a:rPr>
              <a:t>ＴＲＹ２　実習①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5D55A39-66B8-11AD-E636-3A7C5CB5DF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825625"/>
            <a:ext cx="8175381" cy="4351338"/>
          </a:xfrm>
        </p:spPr>
        <p:txBody>
          <a:bodyPr/>
          <a:lstStyle/>
          <a:p>
            <a:r>
              <a:rPr kumimoji="1" lang="ja-JP" altLang="en-US" sz="3200" dirty="0"/>
              <a:t>自分の特徴をあらわす情報（キーワード）を３つ考え、その理由も書きましょう</a:t>
            </a:r>
            <a:endParaRPr kumimoji="1" lang="en-US" altLang="ja-JP" sz="3200" dirty="0"/>
          </a:p>
          <a:p>
            <a:endParaRPr lang="en-US" altLang="ja-JP" sz="3200" dirty="0"/>
          </a:p>
          <a:p>
            <a:r>
              <a:rPr kumimoji="1" lang="ja-JP" altLang="en-US" sz="3200" dirty="0"/>
              <a:t>考えるヒント</a:t>
            </a:r>
            <a:endParaRPr kumimoji="1" lang="en-US" altLang="ja-JP" sz="3200" dirty="0"/>
          </a:p>
          <a:p>
            <a:pPr lvl="1"/>
            <a:r>
              <a:rPr kumimoji="1" lang="ja-JP" altLang="en-US" sz="2800" dirty="0"/>
              <a:t>好きなこと、得意なこと、特技、趣味などポジティブな言葉を選ぼう</a:t>
            </a:r>
            <a:endParaRPr kumimoji="1" lang="en-US" altLang="ja-JP" sz="2800" dirty="0"/>
          </a:p>
          <a:p>
            <a:pPr lvl="1"/>
            <a:r>
              <a:rPr lang="ja-JP" altLang="en-US" sz="2800" dirty="0"/>
              <a:t>部活動、習い事、趣味、ペットなど自分に関係する言葉を選ぼう</a:t>
            </a:r>
            <a:endParaRPr kumimoji="1" lang="en-US" altLang="ja-JP" sz="2800" dirty="0"/>
          </a:p>
          <a:p>
            <a:pPr lvl="1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85902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58B399-B9EC-8393-01CB-15B5BE7D21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solidFill>
                  <a:srgbClr val="FF0000"/>
                </a:solidFill>
              </a:rPr>
              <a:t>私なら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CACF856-B929-D036-1467-769B535E88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sz="6000" dirty="0"/>
              <a:t>水泳</a:t>
            </a:r>
            <a:endParaRPr lang="en-US" altLang="ja-JP" sz="6000" dirty="0"/>
          </a:p>
          <a:p>
            <a:r>
              <a:rPr lang="ja-JP" altLang="en-US" sz="6000" dirty="0"/>
              <a:t>コメダ珈琲</a:t>
            </a:r>
            <a:endParaRPr lang="en-US" altLang="ja-JP" sz="6000" dirty="0"/>
          </a:p>
          <a:p>
            <a:r>
              <a:rPr lang="ja-JP" altLang="en-US" sz="6000" dirty="0"/>
              <a:t>教科書</a:t>
            </a:r>
            <a:endParaRPr lang="en-US" altLang="ja-JP" sz="6000" dirty="0"/>
          </a:p>
          <a:p>
            <a:endParaRPr kumimoji="1" lang="en-US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54899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7F17D78-E823-22B4-8A8F-E51D265975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dirty="0">
                <a:solidFill>
                  <a:srgbClr val="FF0000"/>
                </a:solidFill>
              </a:rPr>
              <a:t>ＴＲＹ１　実習②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C0746E9-13F4-9D3E-B55D-E0CF1994A2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4000" dirty="0"/>
              <a:t>周りの人（３人分）のキーワードを調べ、その理由も聞きましょう</a:t>
            </a:r>
            <a:endParaRPr kumimoji="1" lang="en-US" altLang="ja-JP" sz="4000" dirty="0"/>
          </a:p>
          <a:p>
            <a:r>
              <a:rPr lang="ja-JP" altLang="en-US" sz="4000" dirty="0"/>
              <a:t>聞いた内容をワークに書き込みましょう</a:t>
            </a:r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7991233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A9E0BF4F-5563-C32A-7596-C2389A8716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solidFill>
                  <a:srgbClr val="FF0000"/>
                </a:solidFill>
              </a:rPr>
              <a:t>知識の整理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1BC9E7A5-E615-3908-C805-19C0EC5F660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819414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2BE50ED-40C3-D130-FBC9-F457CD57A0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情報とは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C1A7689-C532-DBA5-AF1E-5CB8168702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47813"/>
            <a:ext cx="7886700" cy="1881188"/>
          </a:xfrm>
        </p:spPr>
        <p:txBody>
          <a:bodyPr>
            <a:normAutofit fontScale="92500"/>
          </a:bodyPr>
          <a:lstStyle/>
          <a:p>
            <a:r>
              <a:rPr kumimoji="1" lang="ja-JP" altLang="en-US" sz="3600" dirty="0"/>
              <a:t>（人によって意味や価値のあるもの）</a:t>
            </a:r>
            <a:endParaRPr kumimoji="1" lang="en-US" altLang="ja-JP" sz="3600" dirty="0"/>
          </a:p>
          <a:p>
            <a:r>
              <a:rPr lang="ja-JP" altLang="en-US" sz="3600" dirty="0"/>
              <a:t>（人が物事を判断したり、行動を起こしたりする際に必要なもの）</a:t>
            </a:r>
            <a:endParaRPr kumimoji="1" lang="ja-JP" altLang="en-US" sz="3600" dirty="0"/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92B9CCD7-1ED7-C213-614F-2A3163711421}"/>
              </a:ext>
            </a:extLst>
          </p:cNvPr>
          <p:cNvSpPr txBox="1">
            <a:spLocks/>
          </p:cNvSpPr>
          <p:nvPr/>
        </p:nvSpPr>
        <p:spPr>
          <a:xfrm>
            <a:off x="628650" y="3429000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>
                <a:solidFill>
                  <a:srgbClr val="FF0000"/>
                </a:solidFill>
              </a:rPr>
              <a:t>例えば・・</a:t>
            </a:r>
          </a:p>
        </p:txBody>
      </p:sp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A3A6A491-C0B7-06CC-14E9-A67036D02E10}"/>
              </a:ext>
            </a:extLst>
          </p:cNvPr>
          <p:cNvSpPr txBox="1">
            <a:spLocks/>
          </p:cNvSpPr>
          <p:nvPr/>
        </p:nvSpPr>
        <p:spPr>
          <a:xfrm>
            <a:off x="628650" y="4630615"/>
            <a:ext cx="7886700" cy="200513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500" dirty="0"/>
              <a:t>あるタレントのライブ・新曲の情報は、興味のない人にとっては価値がない</a:t>
            </a:r>
            <a:endParaRPr lang="en-US" altLang="ja-JP" sz="3500" dirty="0"/>
          </a:p>
          <a:p>
            <a:r>
              <a:rPr lang="ja-JP" altLang="en-US" sz="3500" dirty="0"/>
              <a:t>「今日は午後から雨が降る」（情報）を聞いて、傘を持っていく（行動）</a:t>
            </a:r>
            <a:endParaRPr lang="en-US" altLang="ja-JP" sz="3500" dirty="0"/>
          </a:p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03701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7ABAF1D-4FD8-BC84-B46C-4F5948053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情報とデータの違い</a:t>
            </a: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78A44B70-2DEF-16F4-D48A-08816B7A43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39" y="1690689"/>
            <a:ext cx="8754688" cy="2606765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4B6CAF9-AA05-4633-5C7A-A839EEF124F0}"/>
              </a:ext>
            </a:extLst>
          </p:cNvPr>
          <p:cNvSpPr txBox="1"/>
          <p:nvPr/>
        </p:nvSpPr>
        <p:spPr>
          <a:xfrm>
            <a:off x="201408" y="4513385"/>
            <a:ext cx="857135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データ　→意味のない数値・記録　</a:t>
            </a:r>
            <a:endParaRPr kumimoji="1" lang="en-US" altLang="ja-JP" sz="2400" dirty="0"/>
          </a:p>
          <a:p>
            <a:r>
              <a:rPr kumimoji="1" lang="ja-JP" altLang="en-US" sz="2400" dirty="0"/>
              <a:t>・ワン（鳴き声）、２０℃、１３時</a:t>
            </a:r>
            <a:endParaRPr kumimoji="1" lang="en-US" altLang="ja-JP" sz="2400" dirty="0"/>
          </a:p>
          <a:p>
            <a:endParaRPr kumimoji="1" lang="en-US" altLang="ja-JP" sz="2400" dirty="0"/>
          </a:p>
          <a:p>
            <a:r>
              <a:rPr kumimoji="1" lang="ja-JP" altLang="en-US" sz="2400" dirty="0"/>
              <a:t>知識　→データを整理したもの</a:t>
            </a:r>
            <a:endParaRPr kumimoji="1" lang="en-US" altLang="ja-JP" sz="2400" dirty="0"/>
          </a:p>
          <a:p>
            <a:r>
              <a:rPr kumimoji="1" lang="ja-JP" altLang="en-US" sz="2400" dirty="0"/>
              <a:t>・うちの犬はワンとなく、今日は２０℃、明日は１３時集合</a:t>
            </a:r>
            <a:endParaRPr kumimoji="1" lang="en-US" altLang="ja-JP" sz="2400" dirty="0"/>
          </a:p>
          <a:p>
            <a:r>
              <a:rPr kumimoji="1" lang="ja-JP" altLang="en-US" sz="2400" dirty="0"/>
              <a:t>　　　　　　　　　　　　</a:t>
            </a:r>
          </a:p>
        </p:txBody>
      </p:sp>
    </p:spTree>
    <p:extLst>
      <p:ext uri="{BB962C8B-B14F-4D97-AF65-F5344CB8AC3E}">
        <p14:creationId xmlns:p14="http://schemas.microsoft.com/office/powerpoint/2010/main" val="32657798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92801A-4546-E2BE-26B3-66E059ACB9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確認課題</a:t>
            </a: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68F9B9FB-2B5D-8277-92D8-7A84592787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713" y="1537199"/>
            <a:ext cx="8754697" cy="5096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7911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C126B3E4-2D47-C02B-36FB-DB8494C7F7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solidFill>
                  <a:srgbClr val="FF0000"/>
                </a:solidFill>
              </a:rPr>
              <a:t>情報とメディア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886F5CB-0FC2-3577-A391-3FEB6D875AD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01590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711</TotalTime>
  <Words>366</Words>
  <Application>Microsoft Office PowerPoint</Application>
  <PresentationFormat>画面に合わせる (4:3)</PresentationFormat>
  <Paragraphs>50</Paragraphs>
  <Slides>14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テーマ</vt:lpstr>
      <vt:lpstr>情報とメディア</vt:lpstr>
      <vt:lpstr>ＴＲＹ２　実習①</vt:lpstr>
      <vt:lpstr>私なら</vt:lpstr>
      <vt:lpstr>ＴＲＹ１　実習②</vt:lpstr>
      <vt:lpstr>知識の整理</vt:lpstr>
      <vt:lpstr>情報とは</vt:lpstr>
      <vt:lpstr>情報とデータの違い</vt:lpstr>
      <vt:lpstr>確認課題</vt:lpstr>
      <vt:lpstr>情報とメディア</vt:lpstr>
      <vt:lpstr>ＴＲＹ２　実習①</vt:lpstr>
      <vt:lpstr>知識の整理</vt:lpstr>
      <vt:lpstr>メディアとは</vt:lpstr>
      <vt:lpstr>ＴＲＹ２　実習②</vt:lpstr>
      <vt:lpstr>確認課題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情報Ⅰ オリエンテーション</dc:title>
  <dc:creator>Okamoto  Hiroyuki</dc:creator>
  <cp:lastModifiedBy>弘之 岡本</cp:lastModifiedBy>
  <cp:revision>5</cp:revision>
  <dcterms:created xsi:type="dcterms:W3CDTF">2024-04-08T03:28:36Z</dcterms:created>
  <dcterms:modified xsi:type="dcterms:W3CDTF">2024-05-04T22:20:42Z</dcterms:modified>
</cp:coreProperties>
</file>