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3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85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76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2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16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6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39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13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68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4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31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62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630EE-CEB0-4623-8BC8-F4FC2C4DBDAE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77E81-31AB-4302-B03D-0FA222A15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25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91343" y="2439535"/>
            <a:ext cx="9144000" cy="2387600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No.14</a:t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sz="8000" dirty="0">
                <a:solidFill>
                  <a:srgbClr val="FF0000"/>
                </a:solidFill>
              </a:rPr>
              <a:t>プログラミング</a:t>
            </a:r>
            <a:endParaRPr kumimoji="1" lang="ja-JP" alt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2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実習１</a:t>
            </a:r>
            <a:endParaRPr kumimoji="1" lang="ja-JP" altLang="en-US" dirty="0"/>
          </a:p>
        </p:txBody>
      </p:sp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08" y="1311575"/>
            <a:ext cx="3198274" cy="2416936"/>
          </a:xfrm>
          <a:prstGeom prst="rect">
            <a:avLst/>
          </a:prstGeom>
        </p:spPr>
      </p:pic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12" y="3728511"/>
            <a:ext cx="3602132" cy="304163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691744" y="1513114"/>
            <a:ext cx="7500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・乱数（ランダムに数字を表示させる）を使ったプログラム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→ワンパターンでない事象を再現することができる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91744" y="3089376"/>
            <a:ext cx="7500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【</a:t>
            </a:r>
            <a:r>
              <a:rPr lang="ja-JP" altLang="en-US" sz="2400" dirty="0" smtClean="0"/>
              <a:t>考えてみよう</a:t>
            </a:r>
            <a:r>
              <a:rPr lang="en-US" altLang="ja-JP" sz="2400" dirty="0" smtClean="0"/>
              <a:t>】</a:t>
            </a:r>
          </a:p>
          <a:p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「乱数」を使ってどのようなゲーム・アプリができるだろう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アイデアを考えよう</a:t>
            </a:r>
            <a:endParaRPr kumimoji="1" lang="ja-JP" altLang="en-US" sz="2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692324"/>
              </p:ext>
            </p:extLst>
          </p:nvPr>
        </p:nvGraphicFramePr>
        <p:xfrm>
          <a:off x="4894943" y="4475237"/>
          <a:ext cx="6937828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3782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（例）あっち向いてホイ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　　→上か下か右か左かランダムに出現するゲーム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2245049" y="6400813"/>
            <a:ext cx="2446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https://scratch.mit.edu/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191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実習２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91744" y="1513114"/>
            <a:ext cx="7500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・条件分岐（条件により動きを分ける）を使ったプログラム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→条件によって違った動きをすることができる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91744" y="3089376"/>
            <a:ext cx="7500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【</a:t>
            </a:r>
            <a:r>
              <a:rPr lang="ja-JP" altLang="en-US" sz="2400" dirty="0" smtClean="0"/>
              <a:t>考えてみよう</a:t>
            </a:r>
            <a:r>
              <a:rPr lang="en-US" altLang="ja-JP" sz="2400" dirty="0" smtClean="0"/>
              <a:t>】</a:t>
            </a:r>
          </a:p>
          <a:p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「条件分岐」を使ってどのようなゲーム・アプリができるだろう。</a:t>
            </a:r>
            <a:r>
              <a:rPr lang="ja-JP" altLang="en-US" sz="2400" dirty="0" smtClean="0"/>
              <a:t>アイデアを考えよう</a:t>
            </a:r>
            <a:endParaRPr kumimoji="1" lang="ja-JP" altLang="en-US" sz="2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619859"/>
              </p:ext>
            </p:extLst>
          </p:nvPr>
        </p:nvGraphicFramePr>
        <p:xfrm>
          <a:off x="4894943" y="4475237"/>
          <a:ext cx="6937828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3782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（例）暗算ゲーム</a:t>
                      </a:r>
                      <a:endParaRPr kumimoji="1" lang="en-US" altLang="ja-JP" sz="2400" dirty="0" smtClean="0"/>
                    </a:p>
                    <a:p>
                      <a:r>
                        <a:rPr kumimoji="1" lang="ja-JP" altLang="en-US" sz="2400" dirty="0" smtClean="0"/>
                        <a:t>　　　→問題を出題し正解か不正解で対応を分ける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3" y="1369874"/>
            <a:ext cx="2628758" cy="2799356"/>
          </a:xfrm>
          <a:prstGeom prst="rect">
            <a:avLst/>
          </a:prstGeom>
        </p:spPr>
      </p:pic>
      <p:pic>
        <p:nvPicPr>
          <p:cNvPr id="9" name="図 8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31" y="4272656"/>
            <a:ext cx="2968040" cy="243672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2245049" y="6400813"/>
            <a:ext cx="2446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https://scratch.mit.edu/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7392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実習３</a:t>
            </a:r>
            <a:endParaRPr kumimoji="1" lang="ja-JP" altLang="en-US" dirty="0"/>
          </a:p>
        </p:txBody>
      </p:sp>
      <p:pic>
        <p:nvPicPr>
          <p:cNvPr id="3" name="図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53" y="1690688"/>
            <a:ext cx="4025265" cy="130302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4615544" y="1690688"/>
            <a:ext cx="7500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【</a:t>
            </a:r>
            <a:r>
              <a:rPr lang="ja-JP" altLang="en-US" sz="2400" dirty="0" smtClean="0"/>
              <a:t>考えてみよう</a:t>
            </a:r>
            <a:r>
              <a:rPr lang="en-US" altLang="ja-JP" sz="2400" dirty="0" smtClean="0"/>
              <a:t>】</a:t>
            </a:r>
          </a:p>
          <a:p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プログラミングを使って何か問題を解決するアプリを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制作するとしたら、どのようなアプリを作りますか。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アイデアを考えよう。</a:t>
            </a:r>
            <a:r>
              <a:rPr lang="ja-JP" altLang="en-US" sz="2400" dirty="0"/>
              <a:t>　</a:t>
            </a:r>
            <a:endParaRPr kumimoji="1" lang="ja-JP" altLang="en-US" sz="24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646731"/>
              </p:ext>
            </p:extLst>
          </p:nvPr>
        </p:nvGraphicFramePr>
        <p:xfrm>
          <a:off x="4709886" y="3462866"/>
          <a:ext cx="7101114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8371"/>
                <a:gridCol w="507274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解決する問題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（例）体重を減らしたいが、食事の管理ができない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アプリの内容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（例）食事の写真を撮影するとおおよそのカロリーが表示されるアプリ</a:t>
                      </a:r>
                      <a:endParaRPr kumimoji="1" lang="en-US" altLang="ja-JP" sz="2400" dirty="0" smtClean="0"/>
                    </a:p>
                    <a:p>
                      <a:endParaRPr kumimoji="1" lang="en-US" altLang="ja-JP" sz="2400" dirty="0" smtClean="0"/>
                    </a:p>
                    <a:p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746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振り返り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8200" y="1785257"/>
            <a:ext cx="102978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No.13</a:t>
            </a:r>
            <a:r>
              <a:rPr kumimoji="1" lang="ja-JP" altLang="en-US" sz="2800" dirty="0" smtClean="0"/>
              <a:t>の実習・学習（プログラミング）で学んだこと・気づいたこと・考えたことを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行以上書きましょう</a:t>
            </a:r>
            <a:endParaRPr kumimoji="1" lang="ja-JP" altLang="en-US" sz="28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720134"/>
              </p:ext>
            </p:extLst>
          </p:nvPr>
        </p:nvGraphicFramePr>
        <p:xfrm>
          <a:off x="1030514" y="3451980"/>
          <a:ext cx="1001848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18486"/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666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124</Words>
  <Application>Microsoft Office PowerPoint</Application>
  <PresentationFormat>ワイド画面</PresentationFormat>
  <Paragraphs>34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No.14 プログラミング</vt:lpstr>
      <vt:lpstr>実習１</vt:lpstr>
      <vt:lpstr>実習２</vt:lpstr>
      <vt:lpstr>実習３</vt:lpstr>
      <vt:lpstr>振り返り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Okamoto Hiroyuki</dc:creator>
  <cp:lastModifiedBy>岡本 弘之</cp:lastModifiedBy>
  <cp:revision>12</cp:revision>
  <dcterms:created xsi:type="dcterms:W3CDTF">2023-01-17T02:08:11Z</dcterms:created>
  <dcterms:modified xsi:type="dcterms:W3CDTF">2023-03-07T03:38:21Z</dcterms:modified>
</cp:coreProperties>
</file>