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07A13-0706-4AE9-92D5-044E9E158360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C7000A11-5BDF-4F80-A3FF-B84511CEEF26}">
      <dgm:prSet phldrT="[テキスト]"/>
      <dgm:spPr/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C3D2322B-6E18-4193-B34D-BA06FD357411}" type="parTrans" cxnId="{42739E14-9D9C-4AFD-832B-4DE385DEEF98}">
      <dgm:prSet/>
      <dgm:spPr/>
      <dgm:t>
        <a:bodyPr/>
        <a:lstStyle/>
        <a:p>
          <a:endParaRPr kumimoji="1" lang="ja-JP" altLang="en-US"/>
        </a:p>
      </dgm:t>
    </dgm:pt>
    <dgm:pt modelId="{EADA3D2E-C323-4DA3-A5F3-9D58A0894996}" type="sibTrans" cxnId="{42739E14-9D9C-4AFD-832B-4DE385DEEF98}">
      <dgm:prSet/>
      <dgm:spPr/>
      <dgm:t>
        <a:bodyPr/>
        <a:lstStyle/>
        <a:p>
          <a:endParaRPr kumimoji="1" lang="ja-JP" altLang="en-US"/>
        </a:p>
      </dgm:t>
    </dgm:pt>
    <dgm:pt modelId="{558B3303-AEDC-4212-A55F-EBFADC2F7CA9}">
      <dgm:prSet phldrT="[テキスト]"/>
      <dgm:spPr/>
      <dgm:t>
        <a:bodyPr/>
        <a:lstStyle/>
        <a:p>
          <a:r>
            <a:rPr kumimoji="1" lang="ja-JP" altLang="en-US" dirty="0" smtClean="0"/>
            <a:t>具体</a:t>
          </a:r>
          <a:endParaRPr kumimoji="1" lang="ja-JP" altLang="en-US" dirty="0"/>
        </a:p>
      </dgm:t>
    </dgm:pt>
    <dgm:pt modelId="{2AE681EC-8548-405A-ABFF-67DCBA7E4736}" type="parTrans" cxnId="{28002AE4-E28A-489F-A83C-41EB54CE14EB}">
      <dgm:prSet/>
      <dgm:spPr/>
      <dgm:t>
        <a:bodyPr/>
        <a:lstStyle/>
        <a:p>
          <a:endParaRPr kumimoji="1" lang="ja-JP" altLang="en-US"/>
        </a:p>
      </dgm:t>
    </dgm:pt>
    <dgm:pt modelId="{19F75F62-5B54-4DFA-A178-DAE4C503F8BF}" type="sibTrans" cxnId="{28002AE4-E28A-489F-A83C-41EB54CE14EB}">
      <dgm:prSet/>
      <dgm:spPr/>
      <dgm:t>
        <a:bodyPr/>
        <a:lstStyle/>
        <a:p>
          <a:endParaRPr kumimoji="1" lang="ja-JP" altLang="en-US"/>
        </a:p>
      </dgm:t>
    </dgm:pt>
    <dgm:pt modelId="{F1002C91-FDBD-40A9-B89C-61F336DEC0A3}">
      <dgm:prSet phldrT="[テキスト]"/>
      <dgm:spPr/>
      <dgm:t>
        <a:bodyPr/>
        <a:lstStyle/>
        <a:p>
          <a:r>
            <a:rPr kumimoji="1" lang="ja-JP" altLang="en-US" dirty="0" smtClean="0"/>
            <a:t>結論</a:t>
          </a:r>
          <a:endParaRPr kumimoji="1" lang="ja-JP" altLang="en-US" dirty="0"/>
        </a:p>
      </dgm:t>
    </dgm:pt>
    <dgm:pt modelId="{9A080C79-8F6D-47E6-8BC1-2E794B575034}" type="parTrans" cxnId="{095B58CF-0D81-4AEA-83D0-7E435C0FE750}">
      <dgm:prSet/>
      <dgm:spPr/>
      <dgm:t>
        <a:bodyPr/>
        <a:lstStyle/>
        <a:p>
          <a:endParaRPr kumimoji="1" lang="ja-JP" altLang="en-US"/>
        </a:p>
      </dgm:t>
    </dgm:pt>
    <dgm:pt modelId="{1F050362-D7B1-4A52-980C-EAE50662D76F}" type="sibTrans" cxnId="{095B58CF-0D81-4AEA-83D0-7E435C0FE750}">
      <dgm:prSet/>
      <dgm:spPr/>
      <dgm:t>
        <a:bodyPr/>
        <a:lstStyle/>
        <a:p>
          <a:endParaRPr kumimoji="1" lang="ja-JP" altLang="en-US"/>
        </a:p>
      </dgm:t>
    </dgm:pt>
    <dgm:pt modelId="{C3183828-0D0E-4913-988C-499B02778521}">
      <dgm:prSet phldrT="[テキスト]"/>
      <dgm:spPr/>
      <dgm:t>
        <a:bodyPr/>
        <a:lstStyle/>
        <a:p>
          <a:r>
            <a:rPr kumimoji="1" lang="ja-JP" altLang="en-US" dirty="0" smtClean="0"/>
            <a:t>理由</a:t>
          </a:r>
          <a:endParaRPr kumimoji="1" lang="ja-JP" altLang="en-US" dirty="0"/>
        </a:p>
      </dgm:t>
    </dgm:pt>
    <dgm:pt modelId="{50D5ECDB-AF47-4C25-8AAB-80C98386596A}" type="parTrans" cxnId="{7E28BAEF-886F-4249-AB1A-0F27EFB6890D}">
      <dgm:prSet/>
      <dgm:spPr/>
      <dgm:t>
        <a:bodyPr/>
        <a:lstStyle/>
        <a:p>
          <a:endParaRPr kumimoji="1" lang="ja-JP" altLang="en-US"/>
        </a:p>
      </dgm:t>
    </dgm:pt>
    <dgm:pt modelId="{1779049F-9C2B-4149-B100-0546010448A0}" type="sibTrans" cxnId="{7E28BAEF-886F-4249-AB1A-0F27EFB6890D}">
      <dgm:prSet/>
      <dgm:spPr/>
      <dgm:t>
        <a:bodyPr/>
        <a:lstStyle/>
        <a:p>
          <a:endParaRPr kumimoji="1" lang="ja-JP" altLang="en-US"/>
        </a:p>
      </dgm:t>
    </dgm:pt>
    <dgm:pt modelId="{F07C3C3F-3001-4686-BE17-6E262CFA4DF7}" type="pres">
      <dgm:prSet presAssocID="{02A07A13-0706-4AE9-92D5-044E9E158360}" presName="Name0" presStyleCnt="0">
        <dgm:presLayoutVars>
          <dgm:dir/>
          <dgm:resizeHandles val="exact"/>
        </dgm:presLayoutVars>
      </dgm:prSet>
      <dgm:spPr/>
    </dgm:pt>
    <dgm:pt modelId="{AED2926E-26FD-4B64-A368-DC1E7ED8D008}" type="pres">
      <dgm:prSet presAssocID="{C7000A11-5BDF-4F80-A3FF-B84511CEEF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F24F951-8DE8-4681-B2DF-0ADFE7587B2D}" type="pres">
      <dgm:prSet presAssocID="{EADA3D2E-C323-4DA3-A5F3-9D58A0894996}" presName="sibTrans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0C3BC97B-F48C-404B-B766-36DC9F6812A2}" type="pres">
      <dgm:prSet presAssocID="{EADA3D2E-C323-4DA3-A5F3-9D58A0894996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9404319-2D0A-4AA0-9373-B73D1AB2DBC2}" type="pres">
      <dgm:prSet presAssocID="{C3183828-0D0E-4913-988C-499B027785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09055D-D093-403B-9ADA-9FD89D01EF4C}" type="pres">
      <dgm:prSet presAssocID="{1779049F-9C2B-4149-B100-0546010448A0}" presName="sibTrans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A2363E38-457C-4FC8-83EC-A24099C88002}" type="pres">
      <dgm:prSet presAssocID="{1779049F-9C2B-4149-B100-0546010448A0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664355FB-059E-497B-81CC-E4144D34349E}" type="pres">
      <dgm:prSet presAssocID="{558B3303-AEDC-4212-A55F-EBFADC2F7CA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5387786-D91D-40AE-9D72-74EC993754DD}" type="pres">
      <dgm:prSet presAssocID="{19F75F62-5B54-4DFA-A178-DAE4C503F8BF}" presName="sibTrans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BC158974-CC0E-46EC-B8F5-6FF91304CE7A}" type="pres">
      <dgm:prSet presAssocID="{19F75F62-5B54-4DFA-A178-DAE4C503F8BF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62191EFF-70A4-4622-A062-7B3D1366372D}" type="pres">
      <dgm:prSet presAssocID="{F1002C91-FDBD-40A9-B89C-61F336DEC0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FD91CA2-938A-4CFF-9BAA-7E6392D985F6}" type="presOf" srcId="{19F75F62-5B54-4DFA-A178-DAE4C503F8BF}" destId="{D5387786-D91D-40AE-9D72-74EC993754DD}" srcOrd="0" destOrd="0" presId="urn:microsoft.com/office/officeart/2005/8/layout/process1"/>
    <dgm:cxn modelId="{E1E69BA0-36B0-4DE7-AD94-2C8A051CE337}" type="presOf" srcId="{558B3303-AEDC-4212-A55F-EBFADC2F7CA9}" destId="{664355FB-059E-497B-81CC-E4144D34349E}" srcOrd="0" destOrd="0" presId="urn:microsoft.com/office/officeart/2005/8/layout/process1"/>
    <dgm:cxn modelId="{900C9A51-BB8C-43DE-A42C-E2A2F6CBA2F2}" type="presOf" srcId="{EADA3D2E-C323-4DA3-A5F3-9D58A0894996}" destId="{0C3BC97B-F48C-404B-B766-36DC9F6812A2}" srcOrd="1" destOrd="0" presId="urn:microsoft.com/office/officeart/2005/8/layout/process1"/>
    <dgm:cxn modelId="{7E28BAEF-886F-4249-AB1A-0F27EFB6890D}" srcId="{02A07A13-0706-4AE9-92D5-044E9E158360}" destId="{C3183828-0D0E-4913-988C-499B02778521}" srcOrd="1" destOrd="0" parTransId="{50D5ECDB-AF47-4C25-8AAB-80C98386596A}" sibTransId="{1779049F-9C2B-4149-B100-0546010448A0}"/>
    <dgm:cxn modelId="{68CD7EE7-1D1F-4553-86CE-E490360C7633}" type="presOf" srcId="{02A07A13-0706-4AE9-92D5-044E9E158360}" destId="{F07C3C3F-3001-4686-BE17-6E262CFA4DF7}" srcOrd="0" destOrd="0" presId="urn:microsoft.com/office/officeart/2005/8/layout/process1"/>
    <dgm:cxn modelId="{ABA72DF3-AF02-4327-8300-5F76FE17D945}" type="presOf" srcId="{1779049F-9C2B-4149-B100-0546010448A0}" destId="{A2363E38-457C-4FC8-83EC-A24099C88002}" srcOrd="1" destOrd="0" presId="urn:microsoft.com/office/officeart/2005/8/layout/process1"/>
    <dgm:cxn modelId="{45BFD9EB-86B7-4463-99A6-DC547B068904}" type="presOf" srcId="{EADA3D2E-C323-4DA3-A5F3-9D58A0894996}" destId="{1F24F951-8DE8-4681-B2DF-0ADFE7587B2D}" srcOrd="0" destOrd="0" presId="urn:microsoft.com/office/officeart/2005/8/layout/process1"/>
    <dgm:cxn modelId="{714AB24B-00BD-4944-957A-8DF77A8AB456}" type="presOf" srcId="{19F75F62-5B54-4DFA-A178-DAE4C503F8BF}" destId="{BC158974-CC0E-46EC-B8F5-6FF91304CE7A}" srcOrd="1" destOrd="0" presId="urn:microsoft.com/office/officeart/2005/8/layout/process1"/>
    <dgm:cxn modelId="{7F033966-B1CC-4D55-A8B7-02B08E3A2C00}" type="presOf" srcId="{C7000A11-5BDF-4F80-A3FF-B84511CEEF26}" destId="{AED2926E-26FD-4B64-A368-DC1E7ED8D008}" srcOrd="0" destOrd="0" presId="urn:microsoft.com/office/officeart/2005/8/layout/process1"/>
    <dgm:cxn modelId="{506FAFB2-8917-4DD2-A6F9-6E4C6DAC4A74}" type="presOf" srcId="{1779049F-9C2B-4149-B100-0546010448A0}" destId="{3109055D-D093-403B-9ADA-9FD89D01EF4C}" srcOrd="0" destOrd="0" presId="urn:microsoft.com/office/officeart/2005/8/layout/process1"/>
    <dgm:cxn modelId="{095B58CF-0D81-4AEA-83D0-7E435C0FE750}" srcId="{02A07A13-0706-4AE9-92D5-044E9E158360}" destId="{F1002C91-FDBD-40A9-B89C-61F336DEC0A3}" srcOrd="3" destOrd="0" parTransId="{9A080C79-8F6D-47E6-8BC1-2E794B575034}" sibTransId="{1F050362-D7B1-4A52-980C-EAE50662D76F}"/>
    <dgm:cxn modelId="{42739E14-9D9C-4AFD-832B-4DE385DEEF98}" srcId="{02A07A13-0706-4AE9-92D5-044E9E158360}" destId="{C7000A11-5BDF-4F80-A3FF-B84511CEEF26}" srcOrd="0" destOrd="0" parTransId="{C3D2322B-6E18-4193-B34D-BA06FD357411}" sibTransId="{EADA3D2E-C323-4DA3-A5F3-9D58A0894996}"/>
    <dgm:cxn modelId="{F9A889FF-3A4E-4B20-88D4-6B1874C19BE3}" type="presOf" srcId="{C3183828-0D0E-4913-988C-499B02778521}" destId="{A9404319-2D0A-4AA0-9373-B73D1AB2DBC2}" srcOrd="0" destOrd="0" presId="urn:microsoft.com/office/officeart/2005/8/layout/process1"/>
    <dgm:cxn modelId="{B9757ADC-4E04-4BFB-8C4B-B58172721385}" type="presOf" srcId="{F1002C91-FDBD-40A9-B89C-61F336DEC0A3}" destId="{62191EFF-70A4-4622-A062-7B3D1366372D}" srcOrd="0" destOrd="0" presId="urn:microsoft.com/office/officeart/2005/8/layout/process1"/>
    <dgm:cxn modelId="{28002AE4-E28A-489F-A83C-41EB54CE14EB}" srcId="{02A07A13-0706-4AE9-92D5-044E9E158360}" destId="{558B3303-AEDC-4212-A55F-EBFADC2F7CA9}" srcOrd="2" destOrd="0" parTransId="{2AE681EC-8548-405A-ABFF-67DCBA7E4736}" sibTransId="{19F75F62-5B54-4DFA-A178-DAE4C503F8BF}"/>
    <dgm:cxn modelId="{00785754-6D38-49BC-B4E1-2CB127848194}" type="presParOf" srcId="{F07C3C3F-3001-4686-BE17-6E262CFA4DF7}" destId="{AED2926E-26FD-4B64-A368-DC1E7ED8D008}" srcOrd="0" destOrd="0" presId="urn:microsoft.com/office/officeart/2005/8/layout/process1"/>
    <dgm:cxn modelId="{19C70DDB-992D-4764-B16F-7797B1C2454E}" type="presParOf" srcId="{F07C3C3F-3001-4686-BE17-6E262CFA4DF7}" destId="{1F24F951-8DE8-4681-B2DF-0ADFE7587B2D}" srcOrd="1" destOrd="0" presId="urn:microsoft.com/office/officeart/2005/8/layout/process1"/>
    <dgm:cxn modelId="{A52109FD-82B2-4632-92D3-56C8889289E3}" type="presParOf" srcId="{1F24F951-8DE8-4681-B2DF-0ADFE7587B2D}" destId="{0C3BC97B-F48C-404B-B766-36DC9F6812A2}" srcOrd="0" destOrd="0" presId="urn:microsoft.com/office/officeart/2005/8/layout/process1"/>
    <dgm:cxn modelId="{B65D6F5D-639E-4548-905C-244141B68AEF}" type="presParOf" srcId="{F07C3C3F-3001-4686-BE17-6E262CFA4DF7}" destId="{A9404319-2D0A-4AA0-9373-B73D1AB2DBC2}" srcOrd="2" destOrd="0" presId="urn:microsoft.com/office/officeart/2005/8/layout/process1"/>
    <dgm:cxn modelId="{D7D8194E-92EE-4AD9-95E8-EDE7DB8962A6}" type="presParOf" srcId="{F07C3C3F-3001-4686-BE17-6E262CFA4DF7}" destId="{3109055D-D093-403B-9ADA-9FD89D01EF4C}" srcOrd="3" destOrd="0" presId="urn:microsoft.com/office/officeart/2005/8/layout/process1"/>
    <dgm:cxn modelId="{3C204221-F9CB-4627-A357-5D0989696195}" type="presParOf" srcId="{3109055D-D093-403B-9ADA-9FD89D01EF4C}" destId="{A2363E38-457C-4FC8-83EC-A24099C88002}" srcOrd="0" destOrd="0" presId="urn:microsoft.com/office/officeart/2005/8/layout/process1"/>
    <dgm:cxn modelId="{501A9C0C-1E23-4451-9233-F1A1B3FDA01A}" type="presParOf" srcId="{F07C3C3F-3001-4686-BE17-6E262CFA4DF7}" destId="{664355FB-059E-497B-81CC-E4144D34349E}" srcOrd="4" destOrd="0" presId="urn:microsoft.com/office/officeart/2005/8/layout/process1"/>
    <dgm:cxn modelId="{41A95420-4772-492D-AA12-CEFDC15A051E}" type="presParOf" srcId="{F07C3C3F-3001-4686-BE17-6E262CFA4DF7}" destId="{D5387786-D91D-40AE-9D72-74EC993754DD}" srcOrd="5" destOrd="0" presId="urn:microsoft.com/office/officeart/2005/8/layout/process1"/>
    <dgm:cxn modelId="{FA09C2F0-CCA8-4A42-B997-FA1D2A9BBE77}" type="presParOf" srcId="{D5387786-D91D-40AE-9D72-74EC993754DD}" destId="{BC158974-CC0E-46EC-B8F5-6FF91304CE7A}" srcOrd="0" destOrd="0" presId="urn:microsoft.com/office/officeart/2005/8/layout/process1"/>
    <dgm:cxn modelId="{D786A8B4-ED21-4D56-B776-C1BE7542224A}" type="presParOf" srcId="{F07C3C3F-3001-4686-BE17-6E262CFA4DF7}" destId="{62191EFF-70A4-4622-A062-7B3D1366372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2926E-26FD-4B64-A368-DC1E7ED8D008}">
      <dsp:nvSpPr>
        <dsp:cNvPr id="0" name=""/>
        <dsp:cNvSpPr/>
      </dsp:nvSpPr>
      <dsp:spPr>
        <a:xfrm>
          <a:off x="3408" y="288330"/>
          <a:ext cx="1490383" cy="894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結論</a:t>
          </a:r>
          <a:endParaRPr kumimoji="1" lang="ja-JP" altLang="en-US" sz="3700" kern="1200" dirty="0"/>
        </a:p>
      </dsp:txBody>
      <dsp:txXfrm>
        <a:off x="29599" y="314521"/>
        <a:ext cx="1438001" cy="841848"/>
      </dsp:txXfrm>
    </dsp:sp>
    <dsp:sp modelId="{1F24F951-8DE8-4681-B2DF-0ADFE7587B2D}">
      <dsp:nvSpPr>
        <dsp:cNvPr id="0" name=""/>
        <dsp:cNvSpPr/>
      </dsp:nvSpPr>
      <dsp:spPr>
        <a:xfrm>
          <a:off x="1642831" y="550637"/>
          <a:ext cx="315961" cy="369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500" kern="1200"/>
        </a:p>
      </dsp:txBody>
      <dsp:txXfrm>
        <a:off x="1642831" y="624560"/>
        <a:ext cx="221173" cy="221769"/>
      </dsp:txXfrm>
    </dsp:sp>
    <dsp:sp modelId="{A9404319-2D0A-4AA0-9373-B73D1AB2DBC2}">
      <dsp:nvSpPr>
        <dsp:cNvPr id="0" name=""/>
        <dsp:cNvSpPr/>
      </dsp:nvSpPr>
      <dsp:spPr>
        <a:xfrm>
          <a:off x="2089946" y="288330"/>
          <a:ext cx="1490383" cy="894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理由</a:t>
          </a:r>
          <a:endParaRPr kumimoji="1" lang="ja-JP" altLang="en-US" sz="3700" kern="1200" dirty="0"/>
        </a:p>
      </dsp:txBody>
      <dsp:txXfrm>
        <a:off x="2116137" y="314521"/>
        <a:ext cx="1438001" cy="841848"/>
      </dsp:txXfrm>
    </dsp:sp>
    <dsp:sp modelId="{3109055D-D093-403B-9ADA-9FD89D01EF4C}">
      <dsp:nvSpPr>
        <dsp:cNvPr id="0" name=""/>
        <dsp:cNvSpPr/>
      </dsp:nvSpPr>
      <dsp:spPr>
        <a:xfrm>
          <a:off x="3729368" y="550637"/>
          <a:ext cx="315961" cy="369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500" kern="1200"/>
        </a:p>
      </dsp:txBody>
      <dsp:txXfrm>
        <a:off x="3729368" y="624560"/>
        <a:ext cx="221173" cy="221769"/>
      </dsp:txXfrm>
    </dsp:sp>
    <dsp:sp modelId="{664355FB-059E-497B-81CC-E4144D34349E}">
      <dsp:nvSpPr>
        <dsp:cNvPr id="0" name=""/>
        <dsp:cNvSpPr/>
      </dsp:nvSpPr>
      <dsp:spPr>
        <a:xfrm>
          <a:off x="4176483" y="288330"/>
          <a:ext cx="1490383" cy="894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具体</a:t>
          </a:r>
          <a:endParaRPr kumimoji="1" lang="ja-JP" altLang="en-US" sz="3700" kern="1200" dirty="0"/>
        </a:p>
      </dsp:txBody>
      <dsp:txXfrm>
        <a:off x="4202674" y="314521"/>
        <a:ext cx="1438001" cy="841848"/>
      </dsp:txXfrm>
    </dsp:sp>
    <dsp:sp modelId="{D5387786-D91D-40AE-9D72-74EC993754DD}">
      <dsp:nvSpPr>
        <dsp:cNvPr id="0" name=""/>
        <dsp:cNvSpPr/>
      </dsp:nvSpPr>
      <dsp:spPr>
        <a:xfrm>
          <a:off x="5815906" y="550637"/>
          <a:ext cx="315961" cy="3696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500" kern="1200"/>
        </a:p>
      </dsp:txBody>
      <dsp:txXfrm>
        <a:off x="5815906" y="624560"/>
        <a:ext cx="221173" cy="221769"/>
      </dsp:txXfrm>
    </dsp:sp>
    <dsp:sp modelId="{62191EFF-70A4-4622-A062-7B3D1366372D}">
      <dsp:nvSpPr>
        <dsp:cNvPr id="0" name=""/>
        <dsp:cNvSpPr/>
      </dsp:nvSpPr>
      <dsp:spPr>
        <a:xfrm>
          <a:off x="6263021" y="288330"/>
          <a:ext cx="1490383" cy="894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700" kern="1200" dirty="0" smtClean="0"/>
            <a:t>結論</a:t>
          </a:r>
          <a:endParaRPr kumimoji="1" lang="ja-JP" altLang="en-US" sz="3700" kern="1200" dirty="0"/>
        </a:p>
      </dsp:txBody>
      <dsp:txXfrm>
        <a:off x="6289212" y="314521"/>
        <a:ext cx="1438001" cy="841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FB23-EDBC-4318-8E1C-8559A2E3566B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6562A-E4A0-4D2A-9383-9C9EB839CE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360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10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23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9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8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09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3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9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42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6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1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00659-B66F-4A8F-912C-73669BFB1C74}" type="datetimeFigureOut">
              <a:rPr kumimoji="1" lang="ja-JP" altLang="en-US" smtClean="0"/>
              <a:t>2022/7/17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3E2F-54CD-4F24-9634-D56BE83B30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3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o-park.jp/e110423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プレゼンテーション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599566"/>
            <a:ext cx="6858000" cy="1655762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情報</a:t>
            </a:r>
            <a:r>
              <a:rPr kumimoji="1" lang="en-US" altLang="ja-JP" sz="4000" dirty="0" smtClean="0"/>
              <a:t>Ⅰ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No.7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2344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dirty="0" smtClean="0">
                <a:solidFill>
                  <a:srgbClr val="FF0000"/>
                </a:solidFill>
              </a:rPr>
              <a:t>課題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「自分の好きな本、漫画、場所、食べ物・・」（自分が好きなもの）について、その魅力が</a:t>
            </a:r>
            <a:r>
              <a:rPr lang="ja-JP" altLang="en-US" dirty="0" smtClean="0"/>
              <a:t>知らない</a:t>
            </a:r>
            <a:r>
              <a:rPr lang="ja-JP" altLang="en-US" dirty="0"/>
              <a:t>人にもわかるようにプレゼンスライドを作る。（単なる発表より相手に伝えるイメージで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 smtClean="0"/>
              <a:t>発表</a:t>
            </a:r>
            <a:r>
              <a:rPr lang="ja-JP" altLang="en-US" dirty="0"/>
              <a:t>は１～２分程度で、スライドは４枚作る</a:t>
            </a:r>
          </a:p>
          <a:p>
            <a:r>
              <a:rPr lang="ja-JP" altLang="en-US" dirty="0" smtClean="0"/>
              <a:t>スライド</a:t>
            </a:r>
            <a:r>
              <a:rPr lang="ja-JP" altLang="en-US" dirty="0"/>
              <a:t>は箇条書きで最低限のことを書いたり、画像を使ったりして、見せる</a:t>
            </a:r>
            <a:r>
              <a:rPr lang="ja-JP" altLang="en-US" dirty="0" smtClean="0"/>
              <a:t>内容、話す</a:t>
            </a:r>
            <a:r>
              <a:rPr lang="ja-JP" altLang="en-US" dirty="0"/>
              <a:t>内容をしっかり区別して用意する</a:t>
            </a:r>
          </a:p>
        </p:txBody>
      </p:sp>
    </p:spTree>
    <p:extLst>
      <p:ext uri="{BB962C8B-B14F-4D97-AF65-F5344CB8AC3E}">
        <p14:creationId xmlns:p14="http://schemas.microsoft.com/office/powerpoint/2010/main" val="28011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【</a:t>
            </a:r>
            <a:r>
              <a:rPr kumimoji="1" lang="ja-JP" altLang="en-US" dirty="0" smtClean="0">
                <a:solidFill>
                  <a:srgbClr val="FF0000"/>
                </a:solidFill>
              </a:rPr>
              <a:t>構成</a:t>
            </a:r>
            <a:r>
              <a:rPr kumimoji="1" lang="en-US" altLang="ja-JP" dirty="0" smtClean="0">
                <a:solidFill>
                  <a:srgbClr val="FF0000"/>
                </a:solidFill>
              </a:rPr>
              <a:t>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901"/>
            <a:ext cx="9144000" cy="3742099"/>
          </a:xfrm>
          <a:prstGeom prst="rect">
            <a:avLst/>
          </a:prstGeom>
        </p:spPr>
      </p:pic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3352437695"/>
              </p:ext>
            </p:extLst>
          </p:nvPr>
        </p:nvGraphicFramePr>
        <p:xfrm>
          <a:off x="628650" y="1667850"/>
          <a:ext cx="7756814" cy="147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584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46318"/>
              </p:ext>
            </p:extLst>
          </p:nvPr>
        </p:nvGraphicFramePr>
        <p:xfrm>
          <a:off x="283960" y="1031515"/>
          <a:ext cx="8621048" cy="5486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2595"/>
                <a:gridCol w="2961524"/>
                <a:gridCol w="3376929"/>
              </a:tblGrid>
              <a:tr h="1156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　結論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・私の好きな・（本）</a:t>
                      </a:r>
                      <a:r>
                        <a:rPr lang="ja-JP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・は</a:t>
                      </a: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・・です。</a:t>
                      </a:r>
                    </a:p>
                    <a:p>
                      <a:pPr marL="133350" indent="-133350"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・その本は簡単にいえば・・という内容です（紹介・説明</a:t>
                      </a:r>
                      <a:r>
                        <a:rPr lang="ja-JP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</a:rPr>
                        <a:t>　私の好きな場所は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</a:rPr>
                        <a:t>　　　　　　　　　・・・・です。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・皆さん・・・を知っていますか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・私の好きな場所は・・・です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・〇は街にある喫茶店です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・〇の魅力をプレゼンします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</a:tr>
              <a:tr h="1250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③　理由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・その結論に至った理由・きっかけを説明し、聞き手の疑問を解決</a:t>
                      </a:r>
                      <a:r>
                        <a:rPr lang="ja-JP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する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2000" kern="100" dirty="0" smtClean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・理由は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座席・机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仕切り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人掛け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・〇〇の魅力はその店内です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・仕切られ個室感がある座席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・机もいすもゆったり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lang="en-US" altLang="ja-JP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人でもテーブル席に案内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・ゆったり感が魅力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</a:tr>
              <a:tr h="131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④　具体例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・③の理由を裏付ける具体的な例やデータを説明し、説得力を</a:t>
                      </a:r>
                      <a:r>
                        <a:rPr lang="ja-JP" sz="20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持たせる</a:t>
                      </a:r>
                      <a:endParaRPr lang="ja-JP" sz="20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20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・スタバより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安い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・おすすめ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メニュー　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en-US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・価格もリーゾナブルです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・スタバとの価格比較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・甘いメニューもおすすめ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　・シロノワールの紹介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826327" y="2015836"/>
            <a:ext cx="107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場所の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73682" y="2015836"/>
            <a:ext cx="107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メニュー</a:t>
            </a:r>
            <a:r>
              <a:rPr kumimoji="1" lang="ja-JP" altLang="en-US" dirty="0" smtClean="0"/>
              <a:t>の写真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73682" y="3128384"/>
            <a:ext cx="1070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店内の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写真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73682" y="5026457"/>
            <a:ext cx="10702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メニューの写真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82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60507"/>
              </p:ext>
            </p:extLst>
          </p:nvPr>
        </p:nvGraphicFramePr>
        <p:xfrm>
          <a:off x="242397" y="589843"/>
          <a:ext cx="8569094" cy="2133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5167"/>
                <a:gridCol w="3127348"/>
                <a:gridCol w="3356579"/>
              </a:tblGrid>
              <a:tr h="131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</a:rPr>
                        <a:t>⑤　結論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FF0000"/>
                          </a:solidFill>
                          <a:effectLst/>
                        </a:rPr>
                        <a:t>・最後にもう一度、結論を伝え、聞き手の印象を強める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</a:rPr>
                        <a:t>　私の好きな場所は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</a:rPr>
                        <a:t>　　　　　　　　　・・・・です。</a:t>
                      </a:r>
                      <a:r>
                        <a:rPr lang="en-US" altLang="ja-JP" sz="2000" kern="100" dirty="0" smtClean="0">
                          <a:effectLst/>
                          <a:latin typeface="+mn-ea"/>
                          <a:ea typeface="+mn-ea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alt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・〇〇の魅力はゆったり</a:t>
                      </a:r>
                      <a:r>
                        <a:rPr lang="ja-JP" altLang="en-US" sz="2000" kern="100" dirty="0" err="1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さと</a:t>
                      </a: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価格とメニューです</a:t>
                      </a:r>
                      <a:endParaRPr lang="en-US" altLang="ja-JP" sz="20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・みなさんもぜひ一度行ってみてください</a:t>
                      </a:r>
                      <a:endParaRPr lang="ja-JP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597727" y="1756064"/>
            <a:ext cx="107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場所の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写真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32118" y="1756064"/>
            <a:ext cx="1070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メニュー</a:t>
            </a:r>
            <a:r>
              <a:rPr kumimoji="1" lang="ja-JP" altLang="en-US" dirty="0" smtClean="0"/>
              <a:t>の写真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397" y="3252355"/>
            <a:ext cx="856909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下書き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・下書きは大まかな設計図（配置案）でよい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・話すことは箇条書きで記入する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・発表は１～２分でよい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044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スケジュール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900064"/>
              </p:ext>
            </p:extLst>
          </p:nvPr>
        </p:nvGraphicFramePr>
        <p:xfrm>
          <a:off x="628650" y="1836016"/>
          <a:ext cx="7886700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50"/>
                <a:gridCol w="474345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１回目（</a:t>
                      </a:r>
                      <a:r>
                        <a:rPr kumimoji="1" lang="en-US" altLang="ja-JP" sz="3200" dirty="0" smtClean="0"/>
                        <a:t>0.5</a:t>
                      </a:r>
                      <a:r>
                        <a:rPr kumimoji="1" lang="ja-JP" altLang="en-US" sz="3200" dirty="0" smtClean="0"/>
                        <a:t>時間）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・テーマの検討</a:t>
                      </a:r>
                      <a:endParaRPr kumimoji="1" lang="ja-JP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２回目（</a:t>
                      </a:r>
                      <a:r>
                        <a:rPr kumimoji="1" lang="en-US" altLang="ja-JP" sz="3200" dirty="0" smtClean="0"/>
                        <a:t>1.5</a:t>
                      </a:r>
                      <a:r>
                        <a:rPr kumimoji="1" lang="ja-JP" altLang="en-US" sz="3200" dirty="0" smtClean="0"/>
                        <a:t>時間）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・下書きの完成</a:t>
                      </a:r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・ソフトの操作の確認</a:t>
                      </a:r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・スライドの作成</a:t>
                      </a:r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・発表原稿の印刷</a:t>
                      </a:r>
                      <a:endParaRPr kumimoji="1" lang="en-US" altLang="ja-JP" sz="3200" dirty="0" smtClean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３回目（</a:t>
                      </a:r>
                      <a:r>
                        <a:rPr kumimoji="1" lang="en-US" altLang="ja-JP" sz="3200" dirty="0" smtClean="0"/>
                        <a:t>2</a:t>
                      </a:r>
                      <a:r>
                        <a:rPr kumimoji="1" lang="ja-JP" altLang="en-US" sz="3200" dirty="0" smtClean="0"/>
                        <a:t>時間）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 smtClean="0"/>
                        <a:t>・発表準備</a:t>
                      </a:r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・発表</a:t>
                      </a:r>
                      <a:endParaRPr kumimoji="1" lang="ja-JP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9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写真の貼りつけ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4091" r="29546"/>
          <a:stretch/>
        </p:blipFill>
        <p:spPr>
          <a:xfrm>
            <a:off x="628650" y="1532659"/>
            <a:ext cx="4599117" cy="4589845"/>
          </a:xfrm>
          <a:prstGeom prst="rect">
            <a:avLst/>
          </a:prstGeom>
        </p:spPr>
      </p:pic>
      <p:pic>
        <p:nvPicPr>
          <p:cNvPr id="1026" name="Picture 2" descr="日本の滝100選　－箕面大滝（みのお　おおたき）－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65" y="2138946"/>
            <a:ext cx="2875251" cy="21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矢印 4"/>
          <p:cNvSpPr/>
          <p:nvPr/>
        </p:nvSpPr>
        <p:spPr>
          <a:xfrm>
            <a:off x="5476461" y="2703443"/>
            <a:ext cx="437321" cy="152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6062869" y="1730944"/>
            <a:ext cx="1093305" cy="367747"/>
          </a:xfrm>
          <a:prstGeom prst="wedgeRoundRectCallout">
            <a:avLst>
              <a:gd name="adj1" fmla="val -30945"/>
              <a:gd name="adj2" fmla="val 92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貼り付け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963478" y="4464431"/>
            <a:ext cx="30612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hlinkClick r:id="rId4"/>
              </a:rPr>
              <a:t>箕面公園　公式サイト </a:t>
            </a:r>
            <a:r>
              <a:rPr lang="en-US" altLang="ja-JP" sz="1000" dirty="0">
                <a:hlinkClick r:id="rId4"/>
              </a:rPr>
              <a:t>: </a:t>
            </a:r>
            <a:r>
              <a:rPr lang="ja-JP" altLang="en-US" sz="1000" dirty="0">
                <a:hlinkClick r:id="rId4"/>
              </a:rPr>
              <a:t>日本の滝</a:t>
            </a:r>
            <a:r>
              <a:rPr lang="en-US" altLang="ja-JP" sz="1000" dirty="0">
                <a:hlinkClick r:id="rId4"/>
              </a:rPr>
              <a:t>100</a:t>
            </a:r>
            <a:r>
              <a:rPr lang="ja-JP" altLang="en-US" sz="1000" dirty="0">
                <a:hlinkClick r:id="rId4"/>
              </a:rPr>
              <a:t>選　</a:t>
            </a:r>
            <a:endParaRPr lang="en-US" altLang="ja-JP" sz="1000" dirty="0" smtClean="0">
              <a:hlinkClick r:id="rId4"/>
            </a:endParaRPr>
          </a:p>
          <a:p>
            <a:r>
              <a:rPr lang="ja-JP" altLang="en-US" sz="1000" dirty="0" smtClean="0">
                <a:hlinkClick r:id="rId4"/>
              </a:rPr>
              <a:t>－</a:t>
            </a:r>
            <a:r>
              <a:rPr lang="ja-JP" altLang="en-US" sz="1000" dirty="0">
                <a:hlinkClick r:id="rId4"/>
              </a:rPr>
              <a:t>箕面大滝（みのお　おおたき）－へ </a:t>
            </a:r>
            <a:r>
              <a:rPr lang="en-US" altLang="ja-JP" sz="1000" dirty="0">
                <a:hlinkClick r:id="rId4"/>
              </a:rPr>
              <a:t>(mino-park.jp)</a:t>
            </a:r>
            <a:endParaRPr lang="ja-JP" altLang="en-US" sz="10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401417" y="1914817"/>
            <a:ext cx="4462670" cy="2749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077776" y="4969627"/>
            <a:ext cx="267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URL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をコピーして貼り付け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3782" y="5476173"/>
            <a:ext cx="31606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どこからデータを持ってきたか</a:t>
            </a:r>
            <a:endParaRPr kumimoji="1" lang="en-US" altLang="ja-JP" dirty="0" smtClean="0"/>
          </a:p>
          <a:p>
            <a:r>
              <a:rPr lang="ja-JP" altLang="en-US" dirty="0" smtClean="0"/>
              <a:t>ＵＲＬを貼り付けて</a:t>
            </a:r>
            <a:r>
              <a:rPr lang="ja-JP" altLang="en-US" dirty="0"/>
              <a:t>おく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959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原稿用紙の印刷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r="60353"/>
          <a:stretch/>
        </p:blipFill>
        <p:spPr>
          <a:xfrm>
            <a:off x="737981" y="1690689"/>
            <a:ext cx="3625298" cy="5143500"/>
          </a:xfrm>
          <a:prstGeom prst="rect">
            <a:avLst/>
          </a:prstGeom>
        </p:spPr>
      </p:pic>
      <p:sp>
        <p:nvSpPr>
          <p:cNvPr id="6" name="線吹き出し 1 (枠付き) 5"/>
          <p:cNvSpPr/>
          <p:nvPr/>
        </p:nvSpPr>
        <p:spPr>
          <a:xfrm>
            <a:off x="3438938" y="3409123"/>
            <a:ext cx="1202636" cy="516834"/>
          </a:xfrm>
          <a:prstGeom prst="borderCallout1">
            <a:avLst>
              <a:gd name="adj1" fmla="val 43750"/>
              <a:gd name="adj2" fmla="val -1602"/>
              <a:gd name="adj3" fmla="val 145192"/>
              <a:gd name="adj4" fmla="val -35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ここを選択</a:t>
            </a:r>
            <a:endParaRPr kumimoji="1" lang="ja-JP" altLang="en-US" dirty="0"/>
          </a:p>
        </p:txBody>
      </p:sp>
      <p:sp>
        <p:nvSpPr>
          <p:cNvPr id="7" name="線吹き出し 1 (枠付き) 6"/>
          <p:cNvSpPr/>
          <p:nvPr/>
        </p:nvSpPr>
        <p:spPr>
          <a:xfrm>
            <a:off x="4207564" y="4366592"/>
            <a:ext cx="1202636" cy="516834"/>
          </a:xfrm>
          <a:prstGeom prst="borderCallout1">
            <a:avLst>
              <a:gd name="adj1" fmla="val 43750"/>
              <a:gd name="adj2" fmla="val -1602"/>
              <a:gd name="adj3" fmla="val 145192"/>
              <a:gd name="adj4" fmla="val -35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スライド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50870" t="14058" r="19891" b="10773"/>
          <a:stretch/>
        </p:blipFill>
        <p:spPr>
          <a:xfrm>
            <a:off x="5841723" y="2256183"/>
            <a:ext cx="3072265" cy="4442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線吹き出し 1 (枠付き) 8"/>
          <p:cNvSpPr/>
          <p:nvPr/>
        </p:nvSpPr>
        <p:spPr>
          <a:xfrm>
            <a:off x="7631839" y="1381539"/>
            <a:ext cx="1202636" cy="959646"/>
          </a:xfrm>
          <a:prstGeom prst="borderCallout1">
            <a:avLst>
              <a:gd name="adj1" fmla="val 43750"/>
              <a:gd name="adj2" fmla="val -1602"/>
              <a:gd name="adj3" fmla="val 182311"/>
              <a:gd name="adj4" fmla="val -9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ここに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原稿を書く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5000624" y="2763079"/>
            <a:ext cx="536713" cy="1162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10200" y="6310969"/>
            <a:ext cx="3645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発表後に　原稿も提出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476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発表の観点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07585"/>
              </p:ext>
            </p:extLst>
          </p:nvPr>
        </p:nvGraphicFramePr>
        <p:xfrm>
          <a:off x="628650" y="1845503"/>
          <a:ext cx="8028332" cy="27432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031185"/>
                <a:gridCol w="2355574"/>
                <a:gridCol w="4641573"/>
              </a:tblGrid>
              <a:tr h="370840">
                <a:tc rowSpan="3">
                  <a:txBody>
                    <a:bodyPr/>
                    <a:lstStyle/>
                    <a:p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発表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声の大きさ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・後ろでもはっきり聞こえるか</a:t>
                      </a:r>
                      <a:endParaRPr kumimoji="1" lang="en-US" altLang="ja-JP" sz="24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言葉遣い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・発表用の言葉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目線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・前を向いているか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内容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ボリューム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・内容の量（１～２分）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アピール項目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・理由・具体例がアピール内容か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最後の呼びかけ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・プレゼンになっているか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136913" y="4959626"/>
            <a:ext cx="46515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よい発表</a:t>
            </a:r>
            <a:r>
              <a:rPr lang="ja-JP" altLang="en-US" sz="2400" dirty="0" smtClean="0">
                <a:solidFill>
                  <a:srgbClr val="FF0000"/>
                </a:solidFill>
              </a:rPr>
              <a:t>は、聞く人が作る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　・発表が終わったら拍手する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・発表中は発表者を見る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414476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332</Words>
  <Application>Microsoft Office PowerPoint</Application>
  <PresentationFormat>画面に合わせる (4:3)</PresentationFormat>
  <Paragraphs>119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ＭＳ Ｐゴシック</vt:lpstr>
      <vt:lpstr>ＭＳ 明朝</vt:lpstr>
      <vt:lpstr>Arial</vt:lpstr>
      <vt:lpstr>Calibri</vt:lpstr>
      <vt:lpstr>Calibri Light</vt:lpstr>
      <vt:lpstr>Century</vt:lpstr>
      <vt:lpstr>Times New Roman</vt:lpstr>
      <vt:lpstr>Office テーマ</vt:lpstr>
      <vt:lpstr>プレゼンテーション</vt:lpstr>
      <vt:lpstr>【課題】</vt:lpstr>
      <vt:lpstr>【構成】</vt:lpstr>
      <vt:lpstr>PowerPoint プレゼンテーション</vt:lpstr>
      <vt:lpstr>PowerPoint プレゼンテーション</vt:lpstr>
      <vt:lpstr>スケジュール</vt:lpstr>
      <vt:lpstr>写真の貼りつけ</vt:lpstr>
      <vt:lpstr>原稿用紙の印刷</vt:lpstr>
      <vt:lpstr>発表の観点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問題解決の考え方</dc:title>
  <dc:creator>Okamoto Hiroyuki</dc:creator>
  <cp:lastModifiedBy>岡本 弘之</cp:lastModifiedBy>
  <cp:revision>28</cp:revision>
  <dcterms:created xsi:type="dcterms:W3CDTF">2022-04-26T00:14:35Z</dcterms:created>
  <dcterms:modified xsi:type="dcterms:W3CDTF">2022-07-17T10:26:06Z</dcterms:modified>
</cp:coreProperties>
</file>